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5"/>
  </p:notesMasterIdLst>
  <p:sldIdLst>
    <p:sldId id="256" r:id="rId2"/>
    <p:sldId id="257" r:id="rId3"/>
    <p:sldId id="260" r:id="rId4"/>
    <p:sldId id="261" r:id="rId5"/>
    <p:sldId id="263" r:id="rId6"/>
    <p:sldId id="259" r:id="rId7"/>
    <p:sldId id="303" r:id="rId8"/>
    <p:sldId id="304" r:id="rId9"/>
    <p:sldId id="305" r:id="rId10"/>
    <p:sldId id="278" r:id="rId11"/>
    <p:sldId id="267" r:id="rId12"/>
    <p:sldId id="264" r:id="rId13"/>
    <p:sldId id="317" r:id="rId14"/>
    <p:sldId id="306" r:id="rId15"/>
    <p:sldId id="307" r:id="rId16"/>
    <p:sldId id="310" r:id="rId17"/>
    <p:sldId id="313" r:id="rId18"/>
    <p:sldId id="314" r:id="rId19"/>
    <p:sldId id="315" r:id="rId20"/>
    <p:sldId id="316" r:id="rId21"/>
    <p:sldId id="309" r:id="rId22"/>
    <p:sldId id="265" r:id="rId23"/>
    <p:sldId id="302" r:id="rId24"/>
  </p:sldIdLst>
  <p:sldSz cx="9144000" cy="5143500" type="screen16x9"/>
  <p:notesSz cx="6858000" cy="9144000"/>
  <p:embeddedFontLst>
    <p:embeddedFont>
      <p:font typeface="Abel" panose="02000506030000020004" pitchFamily="2" charset="0"/>
      <p:regular r:id="rId26"/>
    </p:embeddedFont>
    <p:embeddedFont>
      <p:font typeface="Poppins" panose="000005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22DC"/>
    <a:srgbClr val="E584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ED330D-0735-4978-9116-33535AE06BC7}">
  <a:tblStyle styleId="{3AED330D-0735-4978-9116-33535AE06BC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75" autoAdjust="0"/>
    <p:restoredTop sz="94660"/>
  </p:normalViewPr>
  <p:slideViewPr>
    <p:cSldViewPr snapToGrid="0">
      <p:cViewPr varScale="1">
        <p:scale>
          <a:sx n="138" d="100"/>
          <a:sy n="138" d="100"/>
        </p:scale>
        <p:origin x="27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D:\course\&#31995;&#32479;&#23433;&#20840;\&#39033;&#30446;\resul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course\&#31995;&#32479;&#23433;&#20840;\&#39033;&#30446;\resul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course\&#31995;&#32479;&#23433;&#20840;\&#39033;&#30446;\resul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course\&#31995;&#32479;&#23433;&#20840;\&#39033;&#30446;\&#26816;&#27979;&#35760;&#24405;.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1862" b="0" i="0" u="none" strike="noStrike" kern="1200" spc="0" baseline="0">
                <a:solidFill>
                  <a:schemeClr val="bg1"/>
                </a:solidFill>
                <a:latin typeface="+mn-lt"/>
                <a:ea typeface="+mn-ea"/>
                <a:cs typeface="+mn-cs"/>
              </a:defRPr>
            </a:pPr>
            <a:r>
              <a:rPr lang="en-US" altLang="zh-CN" sz="1600" dirty="0"/>
              <a:t>API</a:t>
            </a:r>
            <a:r>
              <a:rPr lang="en-US" altLang="zh-CN" sz="1600" baseline="0" dirty="0"/>
              <a:t> &amp; Permission</a:t>
            </a:r>
            <a:endParaRPr lang="zh-CN" sz="1600" dirty="0"/>
          </a:p>
        </c:rich>
      </c:tx>
      <c:layout>
        <c:manualLayout>
          <c:xMode val="edge"/>
          <c:yMode val="edge"/>
          <c:x val="0.76696069313412796"/>
          <c:y val="2.6943931890786088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bg1"/>
              </a:solidFill>
              <a:latin typeface="+mn-lt"/>
              <a:ea typeface="+mn-ea"/>
              <a:cs typeface="+mn-cs"/>
            </a:defRPr>
          </a:pPr>
          <a:endParaRPr lang="zh-CN"/>
        </a:p>
      </c:txPr>
    </c:title>
    <c:autoTitleDeleted val="0"/>
    <c:plotArea>
      <c:layout>
        <c:manualLayout>
          <c:layoutTarget val="inner"/>
          <c:xMode val="edge"/>
          <c:yMode val="edge"/>
          <c:x val="9.5450369833099097E-2"/>
          <c:y val="0.108559557398586"/>
          <c:w val="0.88603909367007228"/>
          <c:h val="0.68550577473071705"/>
        </c:manualLayout>
      </c:layout>
      <c:lineChart>
        <c:grouping val="standard"/>
        <c:varyColors val="0"/>
        <c:ser>
          <c:idx val="0"/>
          <c:order val="0"/>
          <c:tx>
            <c:strRef>
              <c:f>Sheet1!$C$79</c:f>
              <c:strCache>
                <c:ptCount val="1"/>
                <c:pt idx="0">
                  <c:v>api</c:v>
                </c:pt>
              </c:strCache>
            </c:strRef>
          </c:tx>
          <c:spPr>
            <a:ln w="28575" cap="rnd">
              <a:solidFill>
                <a:schemeClr val="accent4">
                  <a:shade val="65000"/>
                </a:schemeClr>
              </a:solidFill>
              <a:round/>
            </a:ln>
            <a:effectLst/>
          </c:spPr>
          <c:marker>
            <c:symbol val="none"/>
          </c:marker>
          <c:cat>
            <c:multiLvlStrRef>
              <c:f>Sheet1!$A$80:$B$95</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Sheet1!$C$80:$C$95</c:f>
              <c:numCache>
                <c:formatCode>0.0000_);[Red]\(0.0000\)</c:formatCode>
                <c:ptCount val="16"/>
                <c:pt idx="0">
                  <c:v>0.70949720670391003</c:v>
                </c:pt>
                <c:pt idx="1">
                  <c:v>0.97560975609756095</c:v>
                </c:pt>
                <c:pt idx="2">
                  <c:v>0.61538461538461497</c:v>
                </c:pt>
                <c:pt idx="3">
                  <c:v>0.70300442189849799</c:v>
                </c:pt>
                <c:pt idx="4">
                  <c:v>0.95754189944134005</c:v>
                </c:pt>
                <c:pt idx="5">
                  <c:v>0.98048780487804799</c:v>
                </c:pt>
                <c:pt idx="6">
                  <c:v>0.93055555555555503</c:v>
                </c:pt>
                <c:pt idx="7">
                  <c:v>0.95475073511256703</c:v>
                </c:pt>
                <c:pt idx="8">
                  <c:v>0.92737430167597701</c:v>
                </c:pt>
                <c:pt idx="9">
                  <c:v>0.95853658536585296</c:v>
                </c:pt>
                <c:pt idx="10">
                  <c:v>0.891156462585034</c:v>
                </c:pt>
                <c:pt idx="11">
                  <c:v>0.94201364728064396</c:v>
                </c:pt>
                <c:pt idx="12">
                  <c:v>0.94636871508379805</c:v>
                </c:pt>
                <c:pt idx="13">
                  <c:v>0.965853658536585</c:v>
                </c:pt>
                <c:pt idx="14">
                  <c:v>0.92093023255813899</c:v>
                </c:pt>
                <c:pt idx="15">
                  <c:v>0.94234023927633503</c:v>
                </c:pt>
              </c:numCache>
            </c:numRef>
          </c:val>
          <c:smooth val="0"/>
          <c:extLst>
            <c:ext xmlns:c16="http://schemas.microsoft.com/office/drawing/2014/chart" uri="{C3380CC4-5D6E-409C-BE32-E72D297353CC}">
              <c16:uniqueId val="{00000000-C726-4509-B503-EDFEDA04CA72}"/>
            </c:ext>
          </c:extLst>
        </c:ser>
        <c:ser>
          <c:idx val="1"/>
          <c:order val="1"/>
          <c:tx>
            <c:strRef>
              <c:f>Sheet1!$D$79</c:f>
              <c:strCache>
                <c:ptCount val="1"/>
                <c:pt idx="0">
                  <c:v>permission</c:v>
                </c:pt>
              </c:strCache>
            </c:strRef>
          </c:tx>
          <c:spPr>
            <a:ln w="28575" cap="rnd">
              <a:solidFill>
                <a:schemeClr val="accent4"/>
              </a:solidFill>
              <a:round/>
            </a:ln>
            <a:effectLst/>
          </c:spPr>
          <c:marker>
            <c:symbol val="none"/>
          </c:marker>
          <c:cat>
            <c:multiLvlStrRef>
              <c:f>Sheet1!$A$80:$B$95</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Sheet1!$D$80:$D$95</c:f>
              <c:numCache>
                <c:formatCode>0.0000_);[Red]\(0.0000\)</c:formatCode>
                <c:ptCount val="16"/>
                <c:pt idx="0">
                  <c:v>0.80420000000000003</c:v>
                </c:pt>
                <c:pt idx="1">
                  <c:v>0.63990000000000002</c:v>
                </c:pt>
                <c:pt idx="2">
                  <c:v>0.97609999999999997</c:v>
                </c:pt>
                <c:pt idx="3">
                  <c:v>0.82030000000000003</c:v>
                </c:pt>
                <c:pt idx="4">
                  <c:v>0.94087665647298602</c:v>
                </c:pt>
                <c:pt idx="5">
                  <c:v>0.91976516634050798</c:v>
                </c:pt>
                <c:pt idx="6">
                  <c:v>0.96509240246406502</c:v>
                </c:pt>
                <c:pt idx="7">
                  <c:v>0.93082775182454303</c:v>
                </c:pt>
                <c:pt idx="8">
                  <c:v>0.90621814475025397</c:v>
                </c:pt>
                <c:pt idx="9">
                  <c:v>0.90215264187866895</c:v>
                </c:pt>
                <c:pt idx="10">
                  <c:v>0.916500994035785</c:v>
                </c:pt>
                <c:pt idx="11">
                  <c:v>0.90144931614791401</c:v>
                </c:pt>
                <c:pt idx="12">
                  <c:v>0.932721712538226</c:v>
                </c:pt>
                <c:pt idx="13">
                  <c:v>0.94716242661448102</c:v>
                </c:pt>
                <c:pt idx="14">
                  <c:v>0.92543021032504702</c:v>
                </c:pt>
                <c:pt idx="15">
                  <c:v>0.93144406296317095</c:v>
                </c:pt>
              </c:numCache>
            </c:numRef>
          </c:val>
          <c:smooth val="0"/>
          <c:extLst>
            <c:ext xmlns:c16="http://schemas.microsoft.com/office/drawing/2014/chart" uri="{C3380CC4-5D6E-409C-BE32-E72D297353CC}">
              <c16:uniqueId val="{00000001-C726-4509-B503-EDFEDA04CA72}"/>
            </c:ext>
          </c:extLst>
        </c:ser>
        <c:ser>
          <c:idx val="2"/>
          <c:order val="2"/>
          <c:tx>
            <c:strRef>
              <c:f>Sheet1!$E$79</c:f>
              <c:strCache>
                <c:ptCount val="1"/>
                <c:pt idx="0">
                  <c:v>com</c:v>
                </c:pt>
              </c:strCache>
            </c:strRef>
          </c:tx>
          <c:spPr>
            <a:ln w="28575" cap="rnd">
              <a:solidFill>
                <a:schemeClr val="accent4">
                  <a:tint val="65000"/>
                </a:schemeClr>
              </a:solidFill>
              <a:round/>
            </a:ln>
            <a:effectLst/>
          </c:spPr>
          <c:marker>
            <c:symbol val="none"/>
          </c:marker>
          <c:cat>
            <c:multiLvlStrRef>
              <c:f>Sheet1!$A$80:$B$95</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Sheet1!$E$80:$E$95</c:f>
              <c:numCache>
                <c:formatCode>0.0000_ </c:formatCode>
                <c:ptCount val="16"/>
                <c:pt idx="0">
                  <c:v>0.74690663667041601</c:v>
                </c:pt>
                <c:pt idx="1">
                  <c:v>0.85273159144893096</c:v>
                </c:pt>
                <c:pt idx="2">
                  <c:v>0.68773946360153204</c:v>
                </c:pt>
                <c:pt idx="3">
                  <c:v>0.76366366366366301</c:v>
                </c:pt>
                <c:pt idx="4">
                  <c:v>0.96175478065241804</c:v>
                </c:pt>
                <c:pt idx="5">
                  <c:v>0.95724465558194705</c:v>
                </c:pt>
                <c:pt idx="6">
                  <c:v>0.9618138424821</c:v>
                </c:pt>
                <c:pt idx="7">
                  <c:v>0.95611293111293105</c:v>
                </c:pt>
                <c:pt idx="8">
                  <c:v>0.94713160854893097</c:v>
                </c:pt>
                <c:pt idx="9">
                  <c:v>0.96674584323040302</c:v>
                </c:pt>
                <c:pt idx="10">
                  <c:v>0.92500000000000004</c:v>
                </c:pt>
                <c:pt idx="11">
                  <c:v>0.94766584766584705</c:v>
                </c:pt>
                <c:pt idx="12">
                  <c:v>0.952755905511811</c:v>
                </c:pt>
                <c:pt idx="13">
                  <c:v>0.95961995249406096</c:v>
                </c:pt>
                <c:pt idx="14">
                  <c:v>0.94172494172494103</c:v>
                </c:pt>
                <c:pt idx="15">
                  <c:v>0.94970083720083698</c:v>
                </c:pt>
              </c:numCache>
            </c:numRef>
          </c:val>
          <c:smooth val="0"/>
          <c:extLst>
            <c:ext xmlns:c16="http://schemas.microsoft.com/office/drawing/2014/chart" uri="{C3380CC4-5D6E-409C-BE32-E72D297353CC}">
              <c16:uniqueId val="{00000002-C726-4509-B503-EDFEDA04CA72}"/>
            </c:ext>
          </c:extLst>
        </c:ser>
        <c:dLbls>
          <c:showLegendKey val="0"/>
          <c:showVal val="0"/>
          <c:showCatName val="0"/>
          <c:showSerName val="0"/>
          <c:showPercent val="0"/>
          <c:showBubbleSize val="0"/>
        </c:dLbls>
        <c:smooth val="0"/>
        <c:axId val="476088632"/>
        <c:axId val="476080432"/>
      </c:lineChart>
      <c:catAx>
        <c:axId val="476088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crossAx val="476080432"/>
        <c:crosses val="autoZero"/>
        <c:auto val="1"/>
        <c:lblAlgn val="ctr"/>
        <c:lblOffset val="100"/>
        <c:noMultiLvlLbl val="0"/>
      </c:catAx>
      <c:valAx>
        <c:axId val="476080432"/>
        <c:scaling>
          <c:orientation val="minMax"/>
          <c:min val="0.60000000000000009"/>
        </c:scaling>
        <c:delete val="0"/>
        <c:axPos val="l"/>
        <c:majorGridlines>
          <c:spPr>
            <a:ln w="9525" cap="flat" cmpd="sng" algn="ctr">
              <a:solidFill>
                <a:schemeClr val="tx1">
                  <a:lumMod val="15000"/>
                  <a:lumOff val="85000"/>
                </a:schemeClr>
              </a:solidFill>
              <a:round/>
            </a:ln>
            <a:effectLst/>
          </c:spPr>
        </c:majorGridlines>
        <c:numFmt formatCode="0.0000_);[Red]\(0.0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crossAx val="476088632"/>
        <c:crosses val="autoZero"/>
        <c:crossBetween val="between"/>
      </c:valAx>
      <c:spPr>
        <a:noFill/>
        <a:ln>
          <a:noFill/>
        </a:ln>
        <a:effectLst/>
      </c:spPr>
    </c:plotArea>
    <c:legend>
      <c:legendPos val="b"/>
      <c:layout>
        <c:manualLayout>
          <c:xMode val="edge"/>
          <c:yMode val="edge"/>
          <c:x val="0.72392261265376345"/>
          <c:y val="0.45217161761788777"/>
          <c:w val="0.1606331206560995"/>
          <c:h val="0.26452113661449811"/>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altLang="zh-CN" dirty="0"/>
              <a:t>Dalvik &amp; API</a:t>
            </a:r>
            <a:endParaRPr lang="zh-CN" dirty="0"/>
          </a:p>
        </c:rich>
      </c:tx>
      <c:layout>
        <c:manualLayout>
          <c:xMode val="edge"/>
          <c:yMode val="edge"/>
          <c:x val="0.85422582498134858"/>
          <c:y val="2.097316478648928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zh-CN"/>
        </a:p>
      </c:txPr>
    </c:title>
    <c:autoTitleDeleted val="0"/>
    <c:plotArea>
      <c:layout>
        <c:manualLayout>
          <c:layoutTarget val="inner"/>
          <c:xMode val="edge"/>
          <c:yMode val="edge"/>
          <c:x val="6.7191335529506707E-2"/>
          <c:y val="9.8219255147261403E-2"/>
          <c:w val="0.91611146795010778"/>
          <c:h val="0.77823254614250503"/>
        </c:manualLayout>
      </c:layout>
      <c:lineChart>
        <c:grouping val="standard"/>
        <c:varyColors val="0"/>
        <c:ser>
          <c:idx val="0"/>
          <c:order val="0"/>
          <c:tx>
            <c:strRef>
              <c:f>Sheet1!$C$61</c:f>
              <c:strCache>
                <c:ptCount val="1"/>
                <c:pt idx="0">
                  <c:v>dalvik</c:v>
                </c:pt>
              </c:strCache>
            </c:strRef>
          </c:tx>
          <c:spPr>
            <a:ln w="28575" cap="rnd">
              <a:solidFill>
                <a:schemeClr val="accent6"/>
              </a:solidFill>
              <a:round/>
            </a:ln>
            <a:effectLst/>
          </c:spPr>
          <c:marker>
            <c:symbol val="none"/>
          </c:marker>
          <c:cat>
            <c:multiLvlStrRef>
              <c:f>Sheet1!$A$62:$B$77</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Sheet1!$C$62:$C$77</c:f>
              <c:numCache>
                <c:formatCode>0.0000_);[Red]\(0.0000\)</c:formatCode>
                <c:ptCount val="16"/>
                <c:pt idx="0">
                  <c:v>0.72097759674134398</c:v>
                </c:pt>
                <c:pt idx="1">
                  <c:v>0.94129158512720101</c:v>
                </c:pt>
                <c:pt idx="2">
                  <c:v>0.663448275862069</c:v>
                </c:pt>
                <c:pt idx="3">
                  <c:v>0.71741627508018202</c:v>
                </c:pt>
                <c:pt idx="4">
                  <c:v>0.96741344195519297</c:v>
                </c:pt>
                <c:pt idx="5">
                  <c:v>0.97455968688845396</c:v>
                </c:pt>
                <c:pt idx="6">
                  <c:v>0.96324951644100498</c:v>
                </c:pt>
                <c:pt idx="7">
                  <c:v>0.96211307525919199</c:v>
                </c:pt>
                <c:pt idx="8">
                  <c:v>0.95519348268839099</c:v>
                </c:pt>
                <c:pt idx="9">
                  <c:v>0.96477495107632005</c:v>
                </c:pt>
                <c:pt idx="10">
                  <c:v>0.94990366088631895</c:v>
                </c:pt>
                <c:pt idx="11">
                  <c:v>0.93860203624972005</c:v>
                </c:pt>
                <c:pt idx="12">
                  <c:v>0.95723014256619099</c:v>
                </c:pt>
                <c:pt idx="13">
                  <c:v>0.96673189823874695</c:v>
                </c:pt>
                <c:pt idx="14">
                  <c:v>0.95183044315992205</c:v>
                </c:pt>
                <c:pt idx="15">
                  <c:v>0.93339580070112604</c:v>
                </c:pt>
              </c:numCache>
            </c:numRef>
          </c:val>
          <c:smooth val="0"/>
          <c:extLst>
            <c:ext xmlns:c16="http://schemas.microsoft.com/office/drawing/2014/chart" uri="{C3380CC4-5D6E-409C-BE32-E72D297353CC}">
              <c16:uniqueId val="{00000000-45AE-4207-96C1-CF3199E44A97}"/>
            </c:ext>
          </c:extLst>
        </c:ser>
        <c:ser>
          <c:idx val="1"/>
          <c:order val="1"/>
          <c:tx>
            <c:strRef>
              <c:f>Sheet1!$D$61</c:f>
              <c:strCache>
                <c:ptCount val="1"/>
                <c:pt idx="0">
                  <c:v>api</c:v>
                </c:pt>
              </c:strCache>
            </c:strRef>
          </c:tx>
          <c:spPr>
            <a:ln w="28575" cap="rnd">
              <a:solidFill>
                <a:schemeClr val="accent5"/>
              </a:solidFill>
              <a:round/>
            </a:ln>
            <a:effectLst/>
          </c:spPr>
          <c:marker>
            <c:symbol val="none"/>
          </c:marker>
          <c:cat>
            <c:multiLvlStrRef>
              <c:f>Sheet1!$A$62:$B$77</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Sheet1!$D$62:$D$77</c:f>
              <c:numCache>
                <c:formatCode>0.0000_);[Red]\(0.0000\)</c:formatCode>
                <c:ptCount val="16"/>
                <c:pt idx="0">
                  <c:v>0.70949720670391003</c:v>
                </c:pt>
                <c:pt idx="1">
                  <c:v>0.97560975609756095</c:v>
                </c:pt>
                <c:pt idx="2">
                  <c:v>0.61538461538461497</c:v>
                </c:pt>
                <c:pt idx="3">
                  <c:v>0.70300442189849799</c:v>
                </c:pt>
                <c:pt idx="4">
                  <c:v>0.95754189944134005</c:v>
                </c:pt>
                <c:pt idx="5">
                  <c:v>0.98048780487804799</c:v>
                </c:pt>
                <c:pt idx="6">
                  <c:v>0.93055555555555503</c:v>
                </c:pt>
                <c:pt idx="7">
                  <c:v>0.95475073511256703</c:v>
                </c:pt>
                <c:pt idx="8">
                  <c:v>0.92737430167597701</c:v>
                </c:pt>
                <c:pt idx="9">
                  <c:v>0.95853658536585296</c:v>
                </c:pt>
                <c:pt idx="10">
                  <c:v>0.891156462585034</c:v>
                </c:pt>
                <c:pt idx="11">
                  <c:v>0.94201364728064396</c:v>
                </c:pt>
                <c:pt idx="12">
                  <c:v>0.94636871508379805</c:v>
                </c:pt>
                <c:pt idx="13">
                  <c:v>0.965853658536585</c:v>
                </c:pt>
                <c:pt idx="14">
                  <c:v>0.92093023255813899</c:v>
                </c:pt>
                <c:pt idx="15">
                  <c:v>0.94234023927633503</c:v>
                </c:pt>
              </c:numCache>
            </c:numRef>
          </c:val>
          <c:smooth val="0"/>
          <c:extLst>
            <c:ext xmlns:c16="http://schemas.microsoft.com/office/drawing/2014/chart" uri="{C3380CC4-5D6E-409C-BE32-E72D297353CC}">
              <c16:uniqueId val="{00000001-45AE-4207-96C1-CF3199E44A97}"/>
            </c:ext>
          </c:extLst>
        </c:ser>
        <c:ser>
          <c:idx val="2"/>
          <c:order val="2"/>
          <c:tx>
            <c:strRef>
              <c:f>Sheet1!$E$61</c:f>
              <c:strCache>
                <c:ptCount val="1"/>
                <c:pt idx="0">
                  <c:v>com</c:v>
                </c:pt>
              </c:strCache>
            </c:strRef>
          </c:tx>
          <c:spPr>
            <a:ln w="28575" cap="rnd">
              <a:solidFill>
                <a:schemeClr val="accent4"/>
              </a:solidFill>
              <a:round/>
            </a:ln>
            <a:effectLst/>
          </c:spPr>
          <c:marker>
            <c:symbol val="none"/>
          </c:marker>
          <c:cat>
            <c:multiLvlStrRef>
              <c:f>Sheet1!$A$62:$B$77</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Sheet1!$E$62:$E$77</c:f>
              <c:numCache>
                <c:formatCode>0.0000_);[Red]\(0.0000\)</c:formatCode>
                <c:ptCount val="16"/>
                <c:pt idx="0">
                  <c:v>0.68651685393258399</c:v>
                </c:pt>
                <c:pt idx="1">
                  <c:v>0.928909952606635</c:v>
                </c:pt>
                <c:pt idx="2">
                  <c:v>0.61154446177847099</c:v>
                </c:pt>
                <c:pt idx="3">
                  <c:v>0.69525662025662005</c:v>
                </c:pt>
                <c:pt idx="4">
                  <c:v>0.95617977528089804</c:v>
                </c:pt>
                <c:pt idx="5">
                  <c:v>0.94549763033175305</c:v>
                </c:pt>
                <c:pt idx="6">
                  <c:v>0.96144578313253004</c:v>
                </c:pt>
                <c:pt idx="7">
                  <c:v>0.95954704704704696</c:v>
                </c:pt>
                <c:pt idx="8">
                  <c:v>0.94606741573033704</c:v>
                </c:pt>
                <c:pt idx="9">
                  <c:v>0.93838862559241698</c:v>
                </c:pt>
                <c:pt idx="10">
                  <c:v>0.94736842105263097</c:v>
                </c:pt>
                <c:pt idx="11">
                  <c:v>0.93695854945854895</c:v>
                </c:pt>
                <c:pt idx="12">
                  <c:v>0.92808988764044897</c:v>
                </c:pt>
                <c:pt idx="13">
                  <c:v>0.91943127962085303</c:v>
                </c:pt>
                <c:pt idx="14">
                  <c:v>0.92822966507176996</c:v>
                </c:pt>
                <c:pt idx="15">
                  <c:v>0.93020406770406705</c:v>
                </c:pt>
              </c:numCache>
            </c:numRef>
          </c:val>
          <c:smooth val="0"/>
          <c:extLst>
            <c:ext xmlns:c16="http://schemas.microsoft.com/office/drawing/2014/chart" uri="{C3380CC4-5D6E-409C-BE32-E72D297353CC}">
              <c16:uniqueId val="{00000002-45AE-4207-96C1-CF3199E44A97}"/>
            </c:ext>
          </c:extLst>
        </c:ser>
        <c:ser>
          <c:idx val="3"/>
          <c:order val="3"/>
          <c:tx>
            <c:strRef>
              <c:f>Sheet1!$F$61</c:f>
              <c:strCache>
                <c:ptCount val="1"/>
                <c:pt idx="0">
                  <c:v>dalvik_gua</c:v>
                </c:pt>
              </c:strCache>
            </c:strRef>
          </c:tx>
          <c:spPr>
            <a:ln w="28575" cap="rnd">
              <a:solidFill>
                <a:schemeClr val="accent6">
                  <a:lumMod val="60000"/>
                </a:schemeClr>
              </a:solidFill>
              <a:round/>
            </a:ln>
            <a:effectLst/>
          </c:spPr>
          <c:marker>
            <c:symbol val="none"/>
          </c:marker>
          <c:cat>
            <c:multiLvlStrRef>
              <c:f>Sheet1!$A$62:$B$77</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Sheet1!$F$62:$F$77</c:f>
              <c:numCache>
                <c:formatCode>0.0000_);[Red]\(0.0000\)</c:formatCode>
                <c:ptCount val="16"/>
                <c:pt idx="0">
                  <c:v>0.84317718940936803</c:v>
                </c:pt>
                <c:pt idx="1">
                  <c:v>0.735812133072407</c:v>
                </c:pt>
                <c:pt idx="2">
                  <c:v>0.95189873417721504</c:v>
                </c:pt>
                <c:pt idx="3">
                  <c:v>0.81578373237860802</c:v>
                </c:pt>
                <c:pt idx="4">
                  <c:v>0.96130346232179198</c:v>
                </c:pt>
                <c:pt idx="5">
                  <c:v>0.98238747553815997</c:v>
                </c:pt>
                <c:pt idx="6">
                  <c:v>0.94538606403013103</c:v>
                </c:pt>
                <c:pt idx="7">
                  <c:v>0.95539736704706402</c:v>
                </c:pt>
                <c:pt idx="8">
                  <c:v>0.93584521384928698</c:v>
                </c:pt>
                <c:pt idx="9">
                  <c:v>0.95890410958904104</c:v>
                </c:pt>
                <c:pt idx="10">
                  <c:v>0.92105263157894701</c:v>
                </c:pt>
                <c:pt idx="11">
                  <c:v>0.92851681957186505</c:v>
                </c:pt>
                <c:pt idx="12">
                  <c:v>0.90733197556008105</c:v>
                </c:pt>
                <c:pt idx="13">
                  <c:v>0.96477495107632005</c:v>
                </c:pt>
                <c:pt idx="14">
                  <c:v>0.87102473498233202</c:v>
                </c:pt>
                <c:pt idx="15">
                  <c:v>0.91139516670396004</c:v>
                </c:pt>
              </c:numCache>
            </c:numRef>
          </c:val>
          <c:smooth val="0"/>
          <c:extLst>
            <c:ext xmlns:c16="http://schemas.microsoft.com/office/drawing/2014/chart" uri="{C3380CC4-5D6E-409C-BE32-E72D297353CC}">
              <c16:uniqueId val="{00000003-45AE-4207-96C1-CF3199E44A97}"/>
            </c:ext>
          </c:extLst>
        </c:ser>
        <c:ser>
          <c:idx val="4"/>
          <c:order val="4"/>
          <c:tx>
            <c:strRef>
              <c:f>Sheet1!$G$61</c:f>
              <c:strCache>
                <c:ptCount val="1"/>
                <c:pt idx="0">
                  <c:v>com</c:v>
                </c:pt>
              </c:strCache>
            </c:strRef>
          </c:tx>
          <c:spPr>
            <a:ln w="28575" cap="rnd">
              <a:solidFill>
                <a:schemeClr val="accent5">
                  <a:lumMod val="60000"/>
                </a:schemeClr>
              </a:solidFill>
              <a:round/>
            </a:ln>
            <a:effectLst/>
          </c:spPr>
          <c:marker>
            <c:symbol val="none"/>
          </c:marker>
          <c:cat>
            <c:multiLvlStrRef>
              <c:f>Sheet1!$A$62:$B$77</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Sheet1!$G$62:$G$77</c:f>
              <c:numCache>
                <c:formatCode>0.0000_);[Red]\(0.0000\)</c:formatCode>
                <c:ptCount val="16"/>
                <c:pt idx="0">
                  <c:v>0.72808988764044902</c:v>
                </c:pt>
                <c:pt idx="1">
                  <c:v>0.89336492890995201</c:v>
                </c:pt>
                <c:pt idx="2">
                  <c:v>0.65679442508710795</c:v>
                </c:pt>
                <c:pt idx="3">
                  <c:v>0.71279120029120002</c:v>
                </c:pt>
                <c:pt idx="4">
                  <c:v>0.96629213483146004</c:v>
                </c:pt>
                <c:pt idx="5">
                  <c:v>0.97156398104265396</c:v>
                </c:pt>
                <c:pt idx="6">
                  <c:v>0.95794392523364402</c:v>
                </c:pt>
                <c:pt idx="7">
                  <c:v>0.96258303758303698</c:v>
                </c:pt>
                <c:pt idx="8">
                  <c:v>0.93258426966292096</c:v>
                </c:pt>
                <c:pt idx="9">
                  <c:v>0.93127962085308003</c:v>
                </c:pt>
                <c:pt idx="10">
                  <c:v>0.92688679245283001</c:v>
                </c:pt>
                <c:pt idx="11">
                  <c:v>0.94202156702156603</c:v>
                </c:pt>
                <c:pt idx="12">
                  <c:v>0.95168539325842605</c:v>
                </c:pt>
                <c:pt idx="13">
                  <c:v>0.964454976303317</c:v>
                </c:pt>
                <c:pt idx="14">
                  <c:v>0.93563218390804503</c:v>
                </c:pt>
                <c:pt idx="15">
                  <c:v>0.94808444808444803</c:v>
                </c:pt>
              </c:numCache>
            </c:numRef>
          </c:val>
          <c:smooth val="0"/>
          <c:extLst>
            <c:ext xmlns:c16="http://schemas.microsoft.com/office/drawing/2014/chart" uri="{C3380CC4-5D6E-409C-BE32-E72D297353CC}">
              <c16:uniqueId val="{00000004-45AE-4207-96C1-CF3199E44A97}"/>
            </c:ext>
          </c:extLst>
        </c:ser>
        <c:dLbls>
          <c:showLegendKey val="0"/>
          <c:showVal val="0"/>
          <c:showCatName val="0"/>
          <c:showSerName val="0"/>
          <c:showPercent val="0"/>
          <c:showBubbleSize val="0"/>
        </c:dLbls>
        <c:smooth val="0"/>
        <c:axId val="572803472"/>
        <c:axId val="572804456"/>
      </c:lineChart>
      <c:catAx>
        <c:axId val="5728034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572804456"/>
        <c:crosses val="autoZero"/>
        <c:auto val="1"/>
        <c:lblAlgn val="ctr"/>
        <c:lblOffset val="100"/>
        <c:noMultiLvlLbl val="0"/>
      </c:catAx>
      <c:valAx>
        <c:axId val="572804456"/>
        <c:scaling>
          <c:orientation val="minMax"/>
          <c:max val="1"/>
          <c:min val="0.60000000000000009"/>
        </c:scaling>
        <c:delete val="0"/>
        <c:axPos val="l"/>
        <c:majorGridlines>
          <c:spPr>
            <a:ln w="9525" cap="flat" cmpd="sng" algn="ctr">
              <a:solidFill>
                <a:schemeClr val="tx1">
                  <a:lumMod val="15000"/>
                  <a:lumOff val="85000"/>
                </a:schemeClr>
              </a:solidFill>
              <a:round/>
            </a:ln>
            <a:effectLst/>
          </c:spPr>
        </c:majorGridlines>
        <c:numFmt formatCode="0.0000_);[Red]\(0.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572803472"/>
        <c:crosses val="autoZero"/>
        <c:crossBetween val="between"/>
        <c:majorUnit val="5.000000000000001E-2"/>
        <c:minorUnit val="1.0000000000000002E-2"/>
      </c:valAx>
      <c:spPr>
        <a:noFill/>
        <a:ln>
          <a:noFill/>
        </a:ln>
        <a:effectLst/>
      </c:spPr>
    </c:plotArea>
    <c:legend>
      <c:legendPos val="b"/>
      <c:layout>
        <c:manualLayout>
          <c:xMode val="edge"/>
          <c:yMode val="edge"/>
          <c:x val="0.60590528566070578"/>
          <c:y val="0.49135613997277533"/>
          <c:w val="0.24660336951099091"/>
          <c:h val="0.3045872357600611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altLang="zh-CN" dirty="0"/>
              <a:t>Dalvik &amp; Permission</a:t>
            </a:r>
            <a:endParaRPr lang="zh-CN" dirty="0"/>
          </a:p>
        </c:rich>
      </c:tx>
      <c:layout>
        <c:manualLayout>
          <c:xMode val="edge"/>
          <c:yMode val="edge"/>
          <c:x val="0.88373930137680834"/>
          <c:y val="2.633129853213377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zh-CN"/>
        </a:p>
      </c:txPr>
    </c:title>
    <c:autoTitleDeleted val="0"/>
    <c:plotArea>
      <c:layout>
        <c:manualLayout>
          <c:layoutTarget val="inner"/>
          <c:xMode val="edge"/>
          <c:yMode val="edge"/>
          <c:x val="6.7945193558738404E-2"/>
          <c:y val="9.7909573897841926E-2"/>
          <c:w val="0.91517027452170063"/>
          <c:h val="0.79249265256420276"/>
        </c:manualLayout>
      </c:layout>
      <c:lineChart>
        <c:grouping val="standard"/>
        <c:varyColors val="0"/>
        <c:ser>
          <c:idx val="0"/>
          <c:order val="0"/>
          <c:tx>
            <c:strRef>
              <c:f>Sheet1!$C$43</c:f>
              <c:strCache>
                <c:ptCount val="1"/>
                <c:pt idx="0">
                  <c:v>permission</c:v>
                </c:pt>
              </c:strCache>
            </c:strRef>
          </c:tx>
          <c:spPr>
            <a:ln w="28575" cap="rnd">
              <a:solidFill>
                <a:schemeClr val="accent1"/>
              </a:solidFill>
              <a:round/>
            </a:ln>
            <a:effectLst/>
          </c:spPr>
          <c:marker>
            <c:symbol val="none"/>
          </c:marker>
          <c:cat>
            <c:multiLvlStrRef>
              <c:f>Sheet1!$A$44:$B$59</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Sheet1!$C$44:$C$59</c:f>
              <c:numCache>
                <c:formatCode>0.0000_);[Red]\(0.0000\)</c:formatCode>
                <c:ptCount val="16"/>
                <c:pt idx="0">
                  <c:v>0.80420000000000003</c:v>
                </c:pt>
                <c:pt idx="1">
                  <c:v>0.63990000000000002</c:v>
                </c:pt>
                <c:pt idx="2">
                  <c:v>0.97609999999999997</c:v>
                </c:pt>
                <c:pt idx="3">
                  <c:v>0.82030000000000003</c:v>
                </c:pt>
                <c:pt idx="4">
                  <c:v>0.94087665647298602</c:v>
                </c:pt>
                <c:pt idx="5">
                  <c:v>0.91976516634050798</c:v>
                </c:pt>
                <c:pt idx="6">
                  <c:v>0.96509240246406502</c:v>
                </c:pt>
                <c:pt idx="7">
                  <c:v>0.93082775182454303</c:v>
                </c:pt>
                <c:pt idx="8">
                  <c:v>0.90621814475025397</c:v>
                </c:pt>
                <c:pt idx="9">
                  <c:v>0.90215264187866895</c:v>
                </c:pt>
                <c:pt idx="10">
                  <c:v>0.916500994035785</c:v>
                </c:pt>
                <c:pt idx="11">
                  <c:v>0.90144931614791401</c:v>
                </c:pt>
                <c:pt idx="12">
                  <c:v>0.932721712538226</c:v>
                </c:pt>
                <c:pt idx="13">
                  <c:v>0.94716242661448102</c:v>
                </c:pt>
                <c:pt idx="14">
                  <c:v>0.92543021032504702</c:v>
                </c:pt>
                <c:pt idx="15">
                  <c:v>0.93144406296317095</c:v>
                </c:pt>
              </c:numCache>
            </c:numRef>
          </c:val>
          <c:smooth val="0"/>
          <c:extLst>
            <c:ext xmlns:c16="http://schemas.microsoft.com/office/drawing/2014/chart" uri="{C3380CC4-5D6E-409C-BE32-E72D297353CC}">
              <c16:uniqueId val="{00000000-4C47-42F7-8CB2-6F9532B753F9}"/>
            </c:ext>
          </c:extLst>
        </c:ser>
        <c:ser>
          <c:idx val="1"/>
          <c:order val="1"/>
          <c:tx>
            <c:strRef>
              <c:f>Sheet1!$D$43</c:f>
              <c:strCache>
                <c:ptCount val="1"/>
                <c:pt idx="0">
                  <c:v>dalvik</c:v>
                </c:pt>
              </c:strCache>
            </c:strRef>
          </c:tx>
          <c:spPr>
            <a:ln w="28575" cap="rnd">
              <a:solidFill>
                <a:schemeClr val="accent2"/>
              </a:solidFill>
              <a:round/>
            </a:ln>
            <a:effectLst/>
          </c:spPr>
          <c:marker>
            <c:symbol val="none"/>
          </c:marker>
          <c:cat>
            <c:multiLvlStrRef>
              <c:f>Sheet1!$A$44:$B$59</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Sheet1!$D$44:$D$59</c:f>
              <c:numCache>
                <c:formatCode>0.0000_);[Red]\(0.0000\)</c:formatCode>
                <c:ptCount val="16"/>
                <c:pt idx="0">
                  <c:v>0.72097759674134398</c:v>
                </c:pt>
                <c:pt idx="1">
                  <c:v>0.94129158512720101</c:v>
                </c:pt>
                <c:pt idx="2">
                  <c:v>0.663448275862069</c:v>
                </c:pt>
                <c:pt idx="3">
                  <c:v>0.71741627508018202</c:v>
                </c:pt>
                <c:pt idx="4">
                  <c:v>0.96741344195519297</c:v>
                </c:pt>
                <c:pt idx="5">
                  <c:v>0.97455968688845396</c:v>
                </c:pt>
                <c:pt idx="6">
                  <c:v>0.96324951644100498</c:v>
                </c:pt>
                <c:pt idx="7">
                  <c:v>0.96211307525919199</c:v>
                </c:pt>
                <c:pt idx="8">
                  <c:v>0.95519348268839099</c:v>
                </c:pt>
                <c:pt idx="9">
                  <c:v>0.96477495107632005</c:v>
                </c:pt>
                <c:pt idx="10">
                  <c:v>0.94990366088631895</c:v>
                </c:pt>
                <c:pt idx="11">
                  <c:v>0.93860203624972005</c:v>
                </c:pt>
                <c:pt idx="12">
                  <c:v>0.95723014256619099</c:v>
                </c:pt>
                <c:pt idx="13">
                  <c:v>0.96673189823874695</c:v>
                </c:pt>
                <c:pt idx="14">
                  <c:v>0.95183044315992205</c:v>
                </c:pt>
                <c:pt idx="15">
                  <c:v>0.93339580070112604</c:v>
                </c:pt>
              </c:numCache>
            </c:numRef>
          </c:val>
          <c:smooth val="0"/>
          <c:extLst>
            <c:ext xmlns:c16="http://schemas.microsoft.com/office/drawing/2014/chart" uri="{C3380CC4-5D6E-409C-BE32-E72D297353CC}">
              <c16:uniqueId val="{00000001-4C47-42F7-8CB2-6F9532B753F9}"/>
            </c:ext>
          </c:extLst>
        </c:ser>
        <c:ser>
          <c:idx val="2"/>
          <c:order val="2"/>
          <c:tx>
            <c:strRef>
              <c:f>Sheet1!$E$43</c:f>
              <c:strCache>
                <c:ptCount val="1"/>
                <c:pt idx="0">
                  <c:v>com</c:v>
                </c:pt>
              </c:strCache>
            </c:strRef>
          </c:tx>
          <c:spPr>
            <a:ln w="28575" cap="rnd">
              <a:solidFill>
                <a:schemeClr val="accent3"/>
              </a:solidFill>
              <a:round/>
            </a:ln>
            <a:effectLst/>
          </c:spPr>
          <c:marker>
            <c:symbol val="none"/>
          </c:marker>
          <c:cat>
            <c:multiLvlStrRef>
              <c:f>Sheet1!$A$44:$B$59</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Sheet1!$E$44:$E$59</c:f>
              <c:numCache>
                <c:formatCode>0.0000_);[Red]\(0.0000\)</c:formatCode>
                <c:ptCount val="16"/>
                <c:pt idx="0">
                  <c:v>0.69396110542476896</c:v>
                </c:pt>
                <c:pt idx="1">
                  <c:v>0.931506849315068</c:v>
                </c:pt>
                <c:pt idx="2">
                  <c:v>0.643243243243243</c:v>
                </c:pt>
                <c:pt idx="3">
                  <c:v>0.71625294950448304</c:v>
                </c:pt>
                <c:pt idx="4">
                  <c:v>0.96724667349027604</c:v>
                </c:pt>
                <c:pt idx="5">
                  <c:v>0.98043052837573297</c:v>
                </c:pt>
                <c:pt idx="6">
                  <c:v>0.95793499043977004</c:v>
                </c:pt>
                <c:pt idx="7">
                  <c:v>0.96407456347333598</c:v>
                </c:pt>
                <c:pt idx="8">
                  <c:v>0.959058341862845</c:v>
                </c:pt>
                <c:pt idx="9">
                  <c:v>0.97847358121330696</c:v>
                </c:pt>
                <c:pt idx="10">
                  <c:v>0.94517958412098302</c:v>
                </c:pt>
                <c:pt idx="11">
                  <c:v>0.94932892873997099</c:v>
                </c:pt>
                <c:pt idx="12">
                  <c:v>0.94063459570112495</c:v>
                </c:pt>
                <c:pt idx="13">
                  <c:v>0.95499021526418704</c:v>
                </c:pt>
                <c:pt idx="14">
                  <c:v>0.93307839388145297</c:v>
                </c:pt>
                <c:pt idx="15">
                  <c:v>0.92719584709768699</c:v>
                </c:pt>
              </c:numCache>
            </c:numRef>
          </c:val>
          <c:smooth val="0"/>
          <c:extLst>
            <c:ext xmlns:c16="http://schemas.microsoft.com/office/drawing/2014/chart" uri="{C3380CC4-5D6E-409C-BE32-E72D297353CC}">
              <c16:uniqueId val="{00000002-4C47-42F7-8CB2-6F9532B753F9}"/>
            </c:ext>
          </c:extLst>
        </c:ser>
        <c:ser>
          <c:idx val="3"/>
          <c:order val="3"/>
          <c:tx>
            <c:strRef>
              <c:f>Sheet1!$F$43</c:f>
              <c:strCache>
                <c:ptCount val="1"/>
                <c:pt idx="0">
                  <c:v>dalvik_gua</c:v>
                </c:pt>
              </c:strCache>
            </c:strRef>
          </c:tx>
          <c:spPr>
            <a:ln w="28575" cap="rnd">
              <a:solidFill>
                <a:schemeClr val="accent4"/>
              </a:solidFill>
              <a:round/>
            </a:ln>
            <a:effectLst/>
          </c:spPr>
          <c:marker>
            <c:symbol val="none"/>
          </c:marker>
          <c:cat>
            <c:multiLvlStrRef>
              <c:f>Sheet1!$A$44:$B$59</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Sheet1!$F$44:$F$59</c:f>
              <c:numCache>
                <c:formatCode>0.0000_);[Red]\(0.0000\)</c:formatCode>
                <c:ptCount val="16"/>
                <c:pt idx="0">
                  <c:v>0.84317718940936803</c:v>
                </c:pt>
                <c:pt idx="1">
                  <c:v>0.735812133072407</c:v>
                </c:pt>
                <c:pt idx="2">
                  <c:v>0.95189873417721504</c:v>
                </c:pt>
                <c:pt idx="3">
                  <c:v>0.81578373237860802</c:v>
                </c:pt>
                <c:pt idx="4">
                  <c:v>0.96130346232179198</c:v>
                </c:pt>
                <c:pt idx="5">
                  <c:v>0.98238747553815997</c:v>
                </c:pt>
                <c:pt idx="6">
                  <c:v>0.94538606403013103</c:v>
                </c:pt>
                <c:pt idx="7">
                  <c:v>0.95539736704706402</c:v>
                </c:pt>
                <c:pt idx="8">
                  <c:v>0.93584521384928698</c:v>
                </c:pt>
                <c:pt idx="9">
                  <c:v>0.95890410958904104</c:v>
                </c:pt>
                <c:pt idx="10">
                  <c:v>0.92105263157894701</c:v>
                </c:pt>
                <c:pt idx="11">
                  <c:v>0.92851681957186505</c:v>
                </c:pt>
                <c:pt idx="12">
                  <c:v>0.90733197556008105</c:v>
                </c:pt>
                <c:pt idx="13">
                  <c:v>0.96477495107632005</c:v>
                </c:pt>
                <c:pt idx="14">
                  <c:v>0.87102473498233202</c:v>
                </c:pt>
                <c:pt idx="15">
                  <c:v>0.91139516670396004</c:v>
                </c:pt>
              </c:numCache>
            </c:numRef>
          </c:val>
          <c:smooth val="0"/>
          <c:extLst>
            <c:ext xmlns:c16="http://schemas.microsoft.com/office/drawing/2014/chart" uri="{C3380CC4-5D6E-409C-BE32-E72D297353CC}">
              <c16:uniqueId val="{00000003-4C47-42F7-8CB2-6F9532B753F9}"/>
            </c:ext>
          </c:extLst>
        </c:ser>
        <c:ser>
          <c:idx val="4"/>
          <c:order val="4"/>
          <c:tx>
            <c:strRef>
              <c:f>Sheet1!$G$43</c:f>
              <c:strCache>
                <c:ptCount val="1"/>
                <c:pt idx="0">
                  <c:v>com</c:v>
                </c:pt>
              </c:strCache>
            </c:strRef>
          </c:tx>
          <c:spPr>
            <a:ln w="28575" cap="rnd">
              <a:solidFill>
                <a:schemeClr val="accent5"/>
              </a:solidFill>
              <a:round/>
            </a:ln>
            <a:effectLst/>
          </c:spPr>
          <c:marker>
            <c:symbol val="none"/>
          </c:marker>
          <c:cat>
            <c:multiLvlStrRef>
              <c:f>Sheet1!$A$44:$B$59</c:f>
              <c:multiLvlStrCache>
                <c:ptCount val="16"/>
                <c:lvl>
                  <c:pt idx="0">
                    <c:v>ACC</c:v>
                  </c:pt>
                  <c:pt idx="1">
                    <c:v>TPR</c:v>
                  </c:pt>
                  <c:pt idx="2">
                    <c:v>TNR</c:v>
                  </c:pt>
                  <c:pt idx="3">
                    <c:v>10-fold</c:v>
                  </c:pt>
                  <c:pt idx="4">
                    <c:v>ACC</c:v>
                  </c:pt>
                  <c:pt idx="5">
                    <c:v>TPR</c:v>
                  </c:pt>
                  <c:pt idx="6">
                    <c:v>TNR</c:v>
                  </c:pt>
                  <c:pt idx="7">
                    <c:v>10-fold</c:v>
                  </c:pt>
                  <c:pt idx="8">
                    <c:v>ACC</c:v>
                  </c:pt>
                  <c:pt idx="9">
                    <c:v>TPR</c:v>
                  </c:pt>
                  <c:pt idx="10">
                    <c:v>TNR</c:v>
                  </c:pt>
                  <c:pt idx="11">
                    <c:v>10-fold</c:v>
                  </c:pt>
                  <c:pt idx="12">
                    <c:v>ACC</c:v>
                  </c:pt>
                  <c:pt idx="13">
                    <c:v>TPR</c:v>
                  </c:pt>
                  <c:pt idx="14">
                    <c:v>TNR</c:v>
                  </c:pt>
                  <c:pt idx="15">
                    <c:v>10-fold</c:v>
                  </c:pt>
                </c:lvl>
                <c:lvl>
                  <c:pt idx="0">
                    <c:v>naviebayes</c:v>
                  </c:pt>
                  <c:pt idx="4">
                    <c:v>randomtree</c:v>
                  </c:pt>
                  <c:pt idx="8">
                    <c:v>decisiontree</c:v>
                  </c:pt>
                  <c:pt idx="12">
                    <c:v>SVM</c:v>
                  </c:pt>
                </c:lvl>
              </c:multiLvlStrCache>
            </c:multiLvlStrRef>
          </c:cat>
          <c:val>
            <c:numRef>
              <c:f>Sheet1!$G$44:$G$59</c:f>
              <c:numCache>
                <c:formatCode>0.0000_);[Red]\(0.0000\)</c:formatCode>
                <c:ptCount val="16"/>
                <c:pt idx="0">
                  <c:v>0.89150460593654002</c:v>
                </c:pt>
                <c:pt idx="1">
                  <c:v>0.83365949119373695</c:v>
                </c:pt>
                <c:pt idx="2">
                  <c:v>0.95302013422818699</c:v>
                </c:pt>
                <c:pt idx="3">
                  <c:v>0.87562529495044805</c:v>
                </c:pt>
                <c:pt idx="4">
                  <c:v>0.96008188331627398</c:v>
                </c:pt>
                <c:pt idx="5">
                  <c:v>0.98434442270058697</c:v>
                </c:pt>
                <c:pt idx="6">
                  <c:v>0.94194756554307102</c:v>
                </c:pt>
                <c:pt idx="7">
                  <c:v>0.96161208117036301</c:v>
                </c:pt>
                <c:pt idx="8">
                  <c:v>0.94984646878198498</c:v>
                </c:pt>
                <c:pt idx="9">
                  <c:v>0.96477495107632005</c:v>
                </c:pt>
                <c:pt idx="10">
                  <c:v>0.94083969465648798</c:v>
                </c:pt>
                <c:pt idx="11">
                  <c:v>0.94749126946672901</c:v>
                </c:pt>
                <c:pt idx="12">
                  <c:v>0.959058341862845</c:v>
                </c:pt>
                <c:pt idx="13">
                  <c:v>0.97651663405087996</c:v>
                </c:pt>
                <c:pt idx="14">
                  <c:v>0.94686907020872801</c:v>
                </c:pt>
                <c:pt idx="15">
                  <c:v>0.95731949032562502</c:v>
                </c:pt>
              </c:numCache>
            </c:numRef>
          </c:val>
          <c:smooth val="0"/>
          <c:extLst>
            <c:ext xmlns:c16="http://schemas.microsoft.com/office/drawing/2014/chart" uri="{C3380CC4-5D6E-409C-BE32-E72D297353CC}">
              <c16:uniqueId val="{00000004-4C47-42F7-8CB2-6F9532B753F9}"/>
            </c:ext>
          </c:extLst>
        </c:ser>
        <c:dLbls>
          <c:showLegendKey val="0"/>
          <c:showVal val="0"/>
          <c:showCatName val="0"/>
          <c:showSerName val="0"/>
          <c:showPercent val="0"/>
          <c:showBubbleSize val="0"/>
        </c:dLbls>
        <c:smooth val="0"/>
        <c:axId val="476089944"/>
        <c:axId val="476090272"/>
      </c:lineChart>
      <c:catAx>
        <c:axId val="4760899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476090272"/>
        <c:crosses val="autoZero"/>
        <c:auto val="1"/>
        <c:lblAlgn val="ctr"/>
        <c:lblOffset val="100"/>
        <c:noMultiLvlLbl val="0"/>
      </c:catAx>
      <c:valAx>
        <c:axId val="476090272"/>
        <c:scaling>
          <c:orientation val="minMax"/>
          <c:max val="1"/>
          <c:min val="0.60000000000000009"/>
        </c:scaling>
        <c:delete val="0"/>
        <c:axPos val="l"/>
        <c:majorGridlines>
          <c:spPr>
            <a:ln w="9525" cap="flat" cmpd="sng" algn="ctr">
              <a:solidFill>
                <a:schemeClr val="tx1">
                  <a:lumMod val="15000"/>
                  <a:lumOff val="85000"/>
                </a:schemeClr>
              </a:solidFill>
              <a:round/>
            </a:ln>
            <a:effectLst/>
          </c:spPr>
        </c:majorGridlines>
        <c:numFmt formatCode="0.0000_);[Red]\(0.000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476089944"/>
        <c:crosses val="autoZero"/>
        <c:crossBetween val="between"/>
      </c:valAx>
      <c:spPr>
        <a:noFill/>
        <a:ln>
          <a:noFill/>
        </a:ln>
        <a:effectLst/>
      </c:spPr>
    </c:plotArea>
    <c:legend>
      <c:legendPos val="b"/>
      <c:layout>
        <c:manualLayout>
          <c:xMode val="edge"/>
          <c:yMode val="edge"/>
          <c:x val="0.59650210996217601"/>
          <c:y val="0.58246169958223937"/>
          <c:w val="0.32274136148308313"/>
          <c:h val="0.2087007051231947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altLang="zh-CN" dirty="0"/>
              <a:t>API + Permission + Dalvik</a:t>
            </a:r>
            <a:r>
              <a:rPr lang="zh-CN" altLang="en-US" dirty="0"/>
              <a:t>操作码</a:t>
            </a:r>
          </a:p>
        </c:rich>
      </c:tx>
      <c:layout>
        <c:manualLayout>
          <c:xMode val="edge"/>
          <c:yMode val="edge"/>
          <c:x val="0.67850879872507808"/>
          <c:y val="0.11110365008237605"/>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zh-CN"/>
        </a:p>
      </c:txPr>
    </c:title>
    <c:autoTitleDeleted val="0"/>
    <c:plotArea>
      <c:layout>
        <c:manualLayout>
          <c:layoutTarget val="inner"/>
          <c:xMode val="edge"/>
          <c:yMode val="edge"/>
          <c:x val="5.4005684885415156E-2"/>
          <c:y val="3.0674846625766871E-2"/>
          <c:w val="0.61845313499524224"/>
          <c:h val="0.759390503669084"/>
        </c:manualLayout>
      </c:layout>
      <c:lineChart>
        <c:grouping val="standard"/>
        <c:varyColors val="0"/>
        <c:ser>
          <c:idx val="0"/>
          <c:order val="0"/>
          <c:tx>
            <c:strRef>
              <c:f>Sheet1!$F$33</c:f>
              <c:strCache>
                <c:ptCount val="1"/>
                <c:pt idx="0">
                  <c:v>【先拼接后检测】字节码（未归一）+api+权限</c:v>
                </c:pt>
              </c:strCache>
            </c:strRef>
          </c:tx>
          <c:spPr>
            <a:ln w="28575" cap="rnd">
              <a:solidFill>
                <a:schemeClr val="accent6">
                  <a:tint val="58000"/>
                </a:schemeClr>
              </a:solidFill>
              <a:round/>
            </a:ln>
            <a:effectLst/>
          </c:spPr>
          <c:marker>
            <c:symbol val="none"/>
          </c:marker>
          <c:cat>
            <c:multiLvlStrRef>
              <c:f>Sheet1!$G$31:$V$32</c:f>
              <c:multiLvlStrCache>
                <c:ptCount val="16"/>
                <c:lvl>
                  <c:pt idx="0">
                    <c:v>ACC</c:v>
                  </c:pt>
                  <c:pt idx="1">
                    <c:v>TPR</c:v>
                  </c:pt>
                  <c:pt idx="2">
                    <c:v>TNR</c:v>
                  </c:pt>
                  <c:pt idx="3">
                    <c:v>十字交叉</c:v>
                  </c:pt>
                  <c:pt idx="4">
                    <c:v>ACC</c:v>
                  </c:pt>
                  <c:pt idx="5">
                    <c:v>TPR</c:v>
                  </c:pt>
                  <c:pt idx="6">
                    <c:v>TNR</c:v>
                  </c:pt>
                  <c:pt idx="7">
                    <c:v>十字交叉</c:v>
                  </c:pt>
                  <c:pt idx="8">
                    <c:v>ACC</c:v>
                  </c:pt>
                  <c:pt idx="9">
                    <c:v>TPR</c:v>
                  </c:pt>
                  <c:pt idx="10">
                    <c:v>TNR</c:v>
                  </c:pt>
                  <c:pt idx="11">
                    <c:v>十字交叉</c:v>
                  </c:pt>
                  <c:pt idx="12">
                    <c:v>ACC</c:v>
                  </c:pt>
                  <c:pt idx="13">
                    <c:v>TPR</c:v>
                  </c:pt>
                  <c:pt idx="14">
                    <c:v>TNR</c:v>
                  </c:pt>
                  <c:pt idx="15">
                    <c:v>十字交叉</c:v>
                  </c:pt>
                </c:lvl>
                <c:lvl>
                  <c:pt idx="0">
                    <c:v>朴素贝叶斯</c:v>
                  </c:pt>
                  <c:pt idx="4">
                    <c:v>随机森林</c:v>
                  </c:pt>
                  <c:pt idx="8">
                    <c:v>决策树</c:v>
                  </c:pt>
                  <c:pt idx="12">
                    <c:v>正交向量机</c:v>
                  </c:pt>
                </c:lvl>
              </c:multiLvlStrCache>
            </c:multiLvlStrRef>
          </c:cat>
          <c:val>
            <c:numRef>
              <c:f>Sheet1!$G$33:$V$33</c:f>
              <c:numCache>
                <c:formatCode>General</c:formatCode>
                <c:ptCount val="16"/>
                <c:pt idx="0">
                  <c:v>0.67490000000000006</c:v>
                </c:pt>
                <c:pt idx="1">
                  <c:v>0.93069999999999997</c:v>
                </c:pt>
                <c:pt idx="2">
                  <c:v>0.60089999999999999</c:v>
                </c:pt>
                <c:pt idx="3">
                  <c:v>0.69420000000000004</c:v>
                </c:pt>
                <c:pt idx="4">
                  <c:v>0.9627</c:v>
                </c:pt>
                <c:pt idx="5">
                  <c:v>0.96889999999999998</c:v>
                </c:pt>
                <c:pt idx="6">
                  <c:v>0.95299999999999996</c:v>
                </c:pt>
                <c:pt idx="7">
                  <c:v>0.9627</c:v>
                </c:pt>
                <c:pt idx="8">
                  <c:v>0.95250000000000001</c:v>
                </c:pt>
                <c:pt idx="9">
                  <c:v>0.96419999999999995</c:v>
                </c:pt>
                <c:pt idx="10">
                  <c:v>0.93730000000000002</c:v>
                </c:pt>
                <c:pt idx="11">
                  <c:v>0.94810000000000005</c:v>
                </c:pt>
                <c:pt idx="12">
                  <c:v>0.93789999999999996</c:v>
                </c:pt>
                <c:pt idx="13">
                  <c:v>0.94269999999999998</c:v>
                </c:pt>
                <c:pt idx="14">
                  <c:v>0.92720000000000002</c:v>
                </c:pt>
                <c:pt idx="15">
                  <c:v>0.92269999999999996</c:v>
                </c:pt>
              </c:numCache>
            </c:numRef>
          </c:val>
          <c:smooth val="0"/>
          <c:extLst>
            <c:ext xmlns:c16="http://schemas.microsoft.com/office/drawing/2014/chart" uri="{C3380CC4-5D6E-409C-BE32-E72D297353CC}">
              <c16:uniqueId val="{00000000-4B2F-484A-90A9-ADF039DCA6D6}"/>
            </c:ext>
          </c:extLst>
        </c:ser>
        <c:ser>
          <c:idx val="1"/>
          <c:order val="1"/>
          <c:tx>
            <c:strRef>
              <c:f>Sheet1!$F$34</c:f>
              <c:strCache>
                <c:ptCount val="1"/>
                <c:pt idx="0">
                  <c:v>【先拼接后检测】字节码（归一）+api+权限</c:v>
                </c:pt>
              </c:strCache>
            </c:strRef>
          </c:tx>
          <c:spPr>
            <a:ln w="28575" cap="rnd">
              <a:solidFill>
                <a:schemeClr val="accent6">
                  <a:tint val="86000"/>
                </a:schemeClr>
              </a:solidFill>
              <a:round/>
            </a:ln>
            <a:effectLst/>
          </c:spPr>
          <c:marker>
            <c:symbol val="none"/>
          </c:marker>
          <c:cat>
            <c:multiLvlStrRef>
              <c:f>Sheet1!$G$31:$V$32</c:f>
              <c:multiLvlStrCache>
                <c:ptCount val="16"/>
                <c:lvl>
                  <c:pt idx="0">
                    <c:v>ACC</c:v>
                  </c:pt>
                  <c:pt idx="1">
                    <c:v>TPR</c:v>
                  </c:pt>
                  <c:pt idx="2">
                    <c:v>TNR</c:v>
                  </c:pt>
                  <c:pt idx="3">
                    <c:v>十字交叉</c:v>
                  </c:pt>
                  <c:pt idx="4">
                    <c:v>ACC</c:v>
                  </c:pt>
                  <c:pt idx="5">
                    <c:v>TPR</c:v>
                  </c:pt>
                  <c:pt idx="6">
                    <c:v>TNR</c:v>
                  </c:pt>
                  <c:pt idx="7">
                    <c:v>十字交叉</c:v>
                  </c:pt>
                  <c:pt idx="8">
                    <c:v>ACC</c:v>
                  </c:pt>
                  <c:pt idx="9">
                    <c:v>TPR</c:v>
                  </c:pt>
                  <c:pt idx="10">
                    <c:v>TNR</c:v>
                  </c:pt>
                  <c:pt idx="11">
                    <c:v>十字交叉</c:v>
                  </c:pt>
                  <c:pt idx="12">
                    <c:v>ACC</c:v>
                  </c:pt>
                  <c:pt idx="13">
                    <c:v>TPR</c:v>
                  </c:pt>
                  <c:pt idx="14">
                    <c:v>TNR</c:v>
                  </c:pt>
                  <c:pt idx="15">
                    <c:v>十字交叉</c:v>
                  </c:pt>
                </c:lvl>
                <c:lvl>
                  <c:pt idx="0">
                    <c:v>朴素贝叶斯</c:v>
                  </c:pt>
                  <c:pt idx="4">
                    <c:v>随机森林</c:v>
                  </c:pt>
                  <c:pt idx="8">
                    <c:v>决策树</c:v>
                  </c:pt>
                  <c:pt idx="12">
                    <c:v>正交向量机</c:v>
                  </c:pt>
                </c:lvl>
              </c:multiLvlStrCache>
            </c:multiLvlStrRef>
          </c:cat>
          <c:val>
            <c:numRef>
              <c:f>Sheet1!$G$34:$V$34</c:f>
              <c:numCache>
                <c:formatCode>General</c:formatCode>
                <c:ptCount val="16"/>
                <c:pt idx="0">
                  <c:v>0.76970000000000005</c:v>
                </c:pt>
                <c:pt idx="1">
                  <c:v>0.95220000000000005</c:v>
                </c:pt>
                <c:pt idx="2">
                  <c:v>0.68430000000000002</c:v>
                </c:pt>
                <c:pt idx="3">
                  <c:v>0.77880000000000005</c:v>
                </c:pt>
                <c:pt idx="4">
                  <c:v>0.95820000000000005</c:v>
                </c:pt>
                <c:pt idx="5">
                  <c:v>0.97609999999999997</c:v>
                </c:pt>
                <c:pt idx="6">
                  <c:v>0.93799999999999994</c:v>
                </c:pt>
                <c:pt idx="7">
                  <c:v>0.9607</c:v>
                </c:pt>
                <c:pt idx="8">
                  <c:v>0.94579999999999997</c:v>
                </c:pt>
                <c:pt idx="9">
                  <c:v>0.95220000000000005</c:v>
                </c:pt>
                <c:pt idx="10">
                  <c:v>0.93440000000000001</c:v>
                </c:pt>
                <c:pt idx="11">
                  <c:v>0.95150000000000001</c:v>
                </c:pt>
                <c:pt idx="12">
                  <c:v>0.95479999999999998</c:v>
                </c:pt>
                <c:pt idx="13">
                  <c:v>0.97130000000000005</c:v>
                </c:pt>
                <c:pt idx="14">
                  <c:v>0.93559999999999999</c:v>
                </c:pt>
                <c:pt idx="15">
                  <c:v>0.95050000000000001</c:v>
                </c:pt>
              </c:numCache>
            </c:numRef>
          </c:val>
          <c:smooth val="0"/>
          <c:extLst>
            <c:ext xmlns:c16="http://schemas.microsoft.com/office/drawing/2014/chart" uri="{C3380CC4-5D6E-409C-BE32-E72D297353CC}">
              <c16:uniqueId val="{00000001-4B2F-484A-90A9-ADF039DCA6D6}"/>
            </c:ext>
          </c:extLst>
        </c:ser>
        <c:ser>
          <c:idx val="2"/>
          <c:order val="2"/>
          <c:tx>
            <c:strRef>
              <c:f>Sheet1!$F$35</c:f>
              <c:strCache>
                <c:ptCount val="1"/>
                <c:pt idx="0">
                  <c:v>【先检测后拼接】字节码（未归一）+api+权限</c:v>
                </c:pt>
              </c:strCache>
            </c:strRef>
          </c:tx>
          <c:spPr>
            <a:ln w="28575" cap="rnd">
              <a:solidFill>
                <a:schemeClr val="accent6">
                  <a:shade val="86000"/>
                </a:schemeClr>
              </a:solidFill>
              <a:round/>
            </a:ln>
            <a:effectLst/>
          </c:spPr>
          <c:marker>
            <c:symbol val="none"/>
          </c:marker>
          <c:cat>
            <c:multiLvlStrRef>
              <c:f>Sheet1!$G$31:$V$32</c:f>
              <c:multiLvlStrCache>
                <c:ptCount val="16"/>
                <c:lvl>
                  <c:pt idx="0">
                    <c:v>ACC</c:v>
                  </c:pt>
                  <c:pt idx="1">
                    <c:v>TPR</c:v>
                  </c:pt>
                  <c:pt idx="2">
                    <c:v>TNR</c:v>
                  </c:pt>
                  <c:pt idx="3">
                    <c:v>十字交叉</c:v>
                  </c:pt>
                  <c:pt idx="4">
                    <c:v>ACC</c:v>
                  </c:pt>
                  <c:pt idx="5">
                    <c:v>TPR</c:v>
                  </c:pt>
                  <c:pt idx="6">
                    <c:v>TNR</c:v>
                  </c:pt>
                  <c:pt idx="7">
                    <c:v>十字交叉</c:v>
                  </c:pt>
                  <c:pt idx="8">
                    <c:v>ACC</c:v>
                  </c:pt>
                  <c:pt idx="9">
                    <c:v>TPR</c:v>
                  </c:pt>
                  <c:pt idx="10">
                    <c:v>TNR</c:v>
                  </c:pt>
                  <c:pt idx="11">
                    <c:v>十字交叉</c:v>
                  </c:pt>
                  <c:pt idx="12">
                    <c:v>ACC</c:v>
                  </c:pt>
                  <c:pt idx="13">
                    <c:v>TPR</c:v>
                  </c:pt>
                  <c:pt idx="14">
                    <c:v>TNR</c:v>
                  </c:pt>
                  <c:pt idx="15">
                    <c:v>十字交叉</c:v>
                  </c:pt>
                </c:lvl>
                <c:lvl>
                  <c:pt idx="0">
                    <c:v>朴素贝叶斯</c:v>
                  </c:pt>
                  <c:pt idx="4">
                    <c:v>随机森林</c:v>
                  </c:pt>
                  <c:pt idx="8">
                    <c:v>决策树</c:v>
                  </c:pt>
                  <c:pt idx="12">
                    <c:v>正交向量机</c:v>
                  </c:pt>
                </c:lvl>
              </c:multiLvlStrCache>
            </c:multiLvlStrRef>
          </c:cat>
          <c:val>
            <c:numRef>
              <c:f>Sheet1!$G$35:$V$35</c:f>
              <c:numCache>
                <c:formatCode>General</c:formatCode>
                <c:ptCount val="16"/>
                <c:pt idx="4">
                  <c:v>0.97060000000000002</c:v>
                </c:pt>
                <c:pt idx="5">
                  <c:v>0.97609999999999997</c:v>
                </c:pt>
                <c:pt idx="6">
                  <c:v>0.96230000000000004</c:v>
                </c:pt>
                <c:pt idx="7">
                  <c:v>0.97060000000000002</c:v>
                </c:pt>
              </c:numCache>
            </c:numRef>
          </c:val>
          <c:smooth val="0"/>
          <c:extLst>
            <c:ext xmlns:c16="http://schemas.microsoft.com/office/drawing/2014/chart" uri="{C3380CC4-5D6E-409C-BE32-E72D297353CC}">
              <c16:uniqueId val="{00000002-4B2F-484A-90A9-ADF039DCA6D6}"/>
            </c:ext>
          </c:extLst>
        </c:ser>
        <c:ser>
          <c:idx val="3"/>
          <c:order val="3"/>
          <c:tx>
            <c:strRef>
              <c:f>Sheet1!$F$36</c:f>
              <c:strCache>
                <c:ptCount val="1"/>
                <c:pt idx="0">
                  <c:v>【先检测后拼接】字节码（归一）+api+权限</c:v>
                </c:pt>
              </c:strCache>
            </c:strRef>
          </c:tx>
          <c:spPr>
            <a:ln w="28575" cap="rnd">
              <a:solidFill>
                <a:schemeClr val="accent6">
                  <a:shade val="58000"/>
                </a:schemeClr>
              </a:solidFill>
              <a:round/>
            </a:ln>
            <a:effectLst/>
          </c:spPr>
          <c:marker>
            <c:symbol val="none"/>
          </c:marker>
          <c:cat>
            <c:multiLvlStrRef>
              <c:f>Sheet1!$G$31:$V$32</c:f>
              <c:multiLvlStrCache>
                <c:ptCount val="16"/>
                <c:lvl>
                  <c:pt idx="0">
                    <c:v>ACC</c:v>
                  </c:pt>
                  <c:pt idx="1">
                    <c:v>TPR</c:v>
                  </c:pt>
                  <c:pt idx="2">
                    <c:v>TNR</c:v>
                  </c:pt>
                  <c:pt idx="3">
                    <c:v>十字交叉</c:v>
                  </c:pt>
                  <c:pt idx="4">
                    <c:v>ACC</c:v>
                  </c:pt>
                  <c:pt idx="5">
                    <c:v>TPR</c:v>
                  </c:pt>
                  <c:pt idx="6">
                    <c:v>TNR</c:v>
                  </c:pt>
                  <c:pt idx="7">
                    <c:v>十字交叉</c:v>
                  </c:pt>
                  <c:pt idx="8">
                    <c:v>ACC</c:v>
                  </c:pt>
                  <c:pt idx="9">
                    <c:v>TPR</c:v>
                  </c:pt>
                  <c:pt idx="10">
                    <c:v>TNR</c:v>
                  </c:pt>
                  <c:pt idx="11">
                    <c:v>十字交叉</c:v>
                  </c:pt>
                  <c:pt idx="12">
                    <c:v>ACC</c:v>
                  </c:pt>
                  <c:pt idx="13">
                    <c:v>TPR</c:v>
                  </c:pt>
                  <c:pt idx="14">
                    <c:v>TNR</c:v>
                  </c:pt>
                  <c:pt idx="15">
                    <c:v>十字交叉</c:v>
                  </c:pt>
                </c:lvl>
                <c:lvl>
                  <c:pt idx="0">
                    <c:v>朴素贝叶斯</c:v>
                  </c:pt>
                  <c:pt idx="4">
                    <c:v>随机森林</c:v>
                  </c:pt>
                  <c:pt idx="8">
                    <c:v>决策树</c:v>
                  </c:pt>
                  <c:pt idx="12">
                    <c:v>正交向量机</c:v>
                  </c:pt>
                </c:lvl>
              </c:multiLvlStrCache>
            </c:multiLvlStrRef>
          </c:cat>
          <c:val>
            <c:numRef>
              <c:f>Sheet1!$G$36:$V$36</c:f>
              <c:numCache>
                <c:formatCode>General</c:formatCode>
                <c:ptCount val="16"/>
                <c:pt idx="4">
                  <c:v>0.97509999999999997</c:v>
                </c:pt>
                <c:pt idx="5">
                  <c:v>0.98089999999999999</c:v>
                </c:pt>
                <c:pt idx="6">
                  <c:v>0.96699999999999997</c:v>
                </c:pt>
                <c:pt idx="7">
                  <c:v>0.97509999999999997</c:v>
                </c:pt>
              </c:numCache>
            </c:numRef>
          </c:val>
          <c:smooth val="0"/>
          <c:extLst>
            <c:ext xmlns:c16="http://schemas.microsoft.com/office/drawing/2014/chart" uri="{C3380CC4-5D6E-409C-BE32-E72D297353CC}">
              <c16:uniqueId val="{00000003-4B2F-484A-90A9-ADF039DCA6D6}"/>
            </c:ext>
          </c:extLst>
        </c:ser>
        <c:dLbls>
          <c:showLegendKey val="0"/>
          <c:showVal val="0"/>
          <c:showCatName val="0"/>
          <c:showSerName val="0"/>
          <c:showPercent val="0"/>
          <c:showBubbleSize val="0"/>
        </c:dLbls>
        <c:smooth val="0"/>
        <c:axId val="465408200"/>
        <c:axId val="465410168"/>
      </c:lineChart>
      <c:catAx>
        <c:axId val="465408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465410168"/>
        <c:crosses val="autoZero"/>
        <c:auto val="1"/>
        <c:lblAlgn val="ctr"/>
        <c:lblOffset val="100"/>
        <c:noMultiLvlLbl val="0"/>
      </c:catAx>
      <c:valAx>
        <c:axId val="465410168"/>
        <c:scaling>
          <c:orientation val="minMax"/>
          <c:min val="0.60000000000000009"/>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crossAx val="465408200"/>
        <c:crosses val="autoZero"/>
        <c:crossBetween val="between"/>
      </c:valAx>
      <c:spPr>
        <a:noFill/>
        <a:ln>
          <a:noFill/>
        </a:ln>
        <a:effectLst/>
      </c:spPr>
    </c:plotArea>
    <c:legend>
      <c:legendPos val="b"/>
      <c:layout>
        <c:manualLayout>
          <c:xMode val="edge"/>
          <c:yMode val="edge"/>
          <c:x val="0.70625021245925235"/>
          <c:y val="0.30273202906144253"/>
          <c:w val="0.25762933746706734"/>
          <c:h val="0.51169390152324778"/>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633ea8b391_0_1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633ea8b391_0_1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6340fc6cee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6340fc6cee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0133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33ea8b391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33ea8b391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6340fc6cee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6340fc6cee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633ea8b391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633ea8b39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633ea8b391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633ea8b391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633ea8b391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633ea8b391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633ea8b39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633ea8b39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633ea8b391_0_1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633ea8b391_0_1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8728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633ea8b391_0_1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633ea8b391_0_1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33ea8b391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33ea8b391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512863" y="820775"/>
            <a:ext cx="41184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FFFFFF"/>
              </a:buClr>
              <a:buSzPts val="3000"/>
              <a:buNone/>
              <a:defRPr sz="3000">
                <a:solidFill>
                  <a:srgbClr val="FFFFFF"/>
                </a:solidFill>
              </a:defRPr>
            </a:lvl1pPr>
            <a:lvl2pPr lvl="1" algn="ctr">
              <a:spcBef>
                <a:spcPts val="0"/>
              </a:spcBef>
              <a:spcAft>
                <a:spcPts val="0"/>
              </a:spcAft>
              <a:buClr>
                <a:srgbClr val="FFFFFF"/>
              </a:buClr>
              <a:buSzPts val="3000"/>
              <a:buNone/>
              <a:defRPr sz="3000">
                <a:solidFill>
                  <a:srgbClr val="FFFFFF"/>
                </a:solidFill>
              </a:defRPr>
            </a:lvl2pPr>
            <a:lvl3pPr lvl="2" algn="ctr">
              <a:spcBef>
                <a:spcPts val="0"/>
              </a:spcBef>
              <a:spcAft>
                <a:spcPts val="0"/>
              </a:spcAft>
              <a:buClr>
                <a:srgbClr val="FFFFFF"/>
              </a:buClr>
              <a:buSzPts val="3000"/>
              <a:buNone/>
              <a:defRPr sz="3000">
                <a:solidFill>
                  <a:srgbClr val="FFFFFF"/>
                </a:solidFill>
              </a:defRPr>
            </a:lvl3pPr>
            <a:lvl4pPr lvl="3" algn="ctr">
              <a:spcBef>
                <a:spcPts val="0"/>
              </a:spcBef>
              <a:spcAft>
                <a:spcPts val="0"/>
              </a:spcAft>
              <a:buClr>
                <a:srgbClr val="FFFFFF"/>
              </a:buClr>
              <a:buSzPts val="3000"/>
              <a:buNone/>
              <a:defRPr sz="3000">
                <a:solidFill>
                  <a:srgbClr val="FFFFFF"/>
                </a:solidFill>
              </a:defRPr>
            </a:lvl4pPr>
            <a:lvl5pPr lvl="4" algn="ctr">
              <a:spcBef>
                <a:spcPts val="0"/>
              </a:spcBef>
              <a:spcAft>
                <a:spcPts val="0"/>
              </a:spcAft>
              <a:buClr>
                <a:srgbClr val="FFFFFF"/>
              </a:buClr>
              <a:buSzPts val="3000"/>
              <a:buNone/>
              <a:defRPr sz="3000">
                <a:solidFill>
                  <a:srgbClr val="FFFFFF"/>
                </a:solidFill>
              </a:defRPr>
            </a:lvl5pPr>
            <a:lvl6pPr lvl="5" algn="ctr">
              <a:spcBef>
                <a:spcPts val="0"/>
              </a:spcBef>
              <a:spcAft>
                <a:spcPts val="0"/>
              </a:spcAft>
              <a:buClr>
                <a:srgbClr val="FFFFFF"/>
              </a:buClr>
              <a:buSzPts val="3000"/>
              <a:buNone/>
              <a:defRPr sz="3000">
                <a:solidFill>
                  <a:srgbClr val="FFFFFF"/>
                </a:solidFill>
              </a:defRPr>
            </a:lvl6pPr>
            <a:lvl7pPr lvl="6" algn="ctr">
              <a:spcBef>
                <a:spcPts val="0"/>
              </a:spcBef>
              <a:spcAft>
                <a:spcPts val="0"/>
              </a:spcAft>
              <a:buClr>
                <a:srgbClr val="FFFFFF"/>
              </a:buClr>
              <a:buSzPts val="3000"/>
              <a:buNone/>
              <a:defRPr sz="3000">
                <a:solidFill>
                  <a:srgbClr val="FFFFFF"/>
                </a:solidFill>
              </a:defRPr>
            </a:lvl7pPr>
            <a:lvl8pPr lvl="7" algn="ctr">
              <a:spcBef>
                <a:spcPts val="0"/>
              </a:spcBef>
              <a:spcAft>
                <a:spcPts val="0"/>
              </a:spcAft>
              <a:buClr>
                <a:srgbClr val="FFFFFF"/>
              </a:buClr>
              <a:buSzPts val="3000"/>
              <a:buNone/>
              <a:defRPr sz="3000">
                <a:solidFill>
                  <a:srgbClr val="FFFFFF"/>
                </a:solidFill>
              </a:defRPr>
            </a:lvl8pPr>
            <a:lvl9pPr lvl="8" algn="ctr">
              <a:spcBef>
                <a:spcPts val="0"/>
              </a:spcBef>
              <a:spcAft>
                <a:spcPts val="0"/>
              </a:spcAft>
              <a:buClr>
                <a:srgbClr val="FFFFFF"/>
              </a:buClr>
              <a:buSzPts val="3000"/>
              <a:buNone/>
              <a:defRPr sz="3000">
                <a:solidFill>
                  <a:srgbClr val="FFFFFF"/>
                </a:solidFill>
              </a:defRPr>
            </a:lvl9pPr>
          </a:lstStyle>
          <a:p>
            <a:endParaRPr/>
          </a:p>
        </p:txBody>
      </p:sp>
      <p:sp>
        <p:nvSpPr>
          <p:cNvPr id="10" name="Google Shape;10;p2"/>
          <p:cNvSpPr txBox="1">
            <a:spLocks noGrp="1"/>
          </p:cNvSpPr>
          <p:nvPr>
            <p:ph type="subTitle" idx="1"/>
          </p:nvPr>
        </p:nvSpPr>
        <p:spPr>
          <a:xfrm>
            <a:off x="2512738" y="2757925"/>
            <a:ext cx="41184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500"/>
              <a:buNone/>
              <a:defRPr sz="1500">
                <a:solidFill>
                  <a:srgbClr val="FFFFFF"/>
                </a:solidFill>
              </a:defRPr>
            </a:lvl1pPr>
            <a:lvl2pPr lvl="1" algn="ctr">
              <a:lnSpc>
                <a:spcPct val="100000"/>
              </a:lnSpc>
              <a:spcBef>
                <a:spcPts val="0"/>
              </a:spcBef>
              <a:spcAft>
                <a:spcPts val="0"/>
              </a:spcAft>
              <a:buClr>
                <a:srgbClr val="FFFFFF"/>
              </a:buClr>
              <a:buSzPts val="1500"/>
              <a:buNone/>
              <a:defRPr sz="1500">
                <a:solidFill>
                  <a:srgbClr val="FFFFFF"/>
                </a:solidFill>
              </a:defRPr>
            </a:lvl2pPr>
            <a:lvl3pPr lvl="2" algn="ctr">
              <a:lnSpc>
                <a:spcPct val="100000"/>
              </a:lnSpc>
              <a:spcBef>
                <a:spcPts val="0"/>
              </a:spcBef>
              <a:spcAft>
                <a:spcPts val="0"/>
              </a:spcAft>
              <a:buClr>
                <a:srgbClr val="FFFFFF"/>
              </a:buClr>
              <a:buSzPts val="1500"/>
              <a:buNone/>
              <a:defRPr sz="1500">
                <a:solidFill>
                  <a:srgbClr val="FFFFFF"/>
                </a:solidFill>
              </a:defRPr>
            </a:lvl3pPr>
            <a:lvl4pPr lvl="3" algn="ctr">
              <a:lnSpc>
                <a:spcPct val="100000"/>
              </a:lnSpc>
              <a:spcBef>
                <a:spcPts val="0"/>
              </a:spcBef>
              <a:spcAft>
                <a:spcPts val="0"/>
              </a:spcAft>
              <a:buClr>
                <a:srgbClr val="FFFFFF"/>
              </a:buClr>
              <a:buSzPts val="1500"/>
              <a:buNone/>
              <a:defRPr sz="1500">
                <a:solidFill>
                  <a:srgbClr val="FFFFFF"/>
                </a:solidFill>
              </a:defRPr>
            </a:lvl4pPr>
            <a:lvl5pPr lvl="4" algn="ctr">
              <a:lnSpc>
                <a:spcPct val="100000"/>
              </a:lnSpc>
              <a:spcBef>
                <a:spcPts val="0"/>
              </a:spcBef>
              <a:spcAft>
                <a:spcPts val="0"/>
              </a:spcAft>
              <a:buClr>
                <a:srgbClr val="FFFFFF"/>
              </a:buClr>
              <a:buSzPts val="1500"/>
              <a:buNone/>
              <a:defRPr sz="1500">
                <a:solidFill>
                  <a:srgbClr val="FFFFFF"/>
                </a:solidFill>
              </a:defRPr>
            </a:lvl5pPr>
            <a:lvl6pPr lvl="5" algn="ctr">
              <a:lnSpc>
                <a:spcPct val="100000"/>
              </a:lnSpc>
              <a:spcBef>
                <a:spcPts val="0"/>
              </a:spcBef>
              <a:spcAft>
                <a:spcPts val="0"/>
              </a:spcAft>
              <a:buClr>
                <a:srgbClr val="FFFFFF"/>
              </a:buClr>
              <a:buSzPts val="1500"/>
              <a:buNone/>
              <a:defRPr sz="1500">
                <a:solidFill>
                  <a:srgbClr val="FFFFFF"/>
                </a:solidFill>
              </a:defRPr>
            </a:lvl6pPr>
            <a:lvl7pPr lvl="6" algn="ctr">
              <a:lnSpc>
                <a:spcPct val="100000"/>
              </a:lnSpc>
              <a:spcBef>
                <a:spcPts val="0"/>
              </a:spcBef>
              <a:spcAft>
                <a:spcPts val="0"/>
              </a:spcAft>
              <a:buClr>
                <a:srgbClr val="FFFFFF"/>
              </a:buClr>
              <a:buSzPts val="1500"/>
              <a:buNone/>
              <a:defRPr sz="1500">
                <a:solidFill>
                  <a:srgbClr val="FFFFFF"/>
                </a:solidFill>
              </a:defRPr>
            </a:lvl7pPr>
            <a:lvl8pPr lvl="7" algn="ctr">
              <a:lnSpc>
                <a:spcPct val="100000"/>
              </a:lnSpc>
              <a:spcBef>
                <a:spcPts val="0"/>
              </a:spcBef>
              <a:spcAft>
                <a:spcPts val="0"/>
              </a:spcAft>
              <a:buClr>
                <a:srgbClr val="FFFFFF"/>
              </a:buClr>
              <a:buSzPts val="1500"/>
              <a:buNone/>
              <a:defRPr sz="1500">
                <a:solidFill>
                  <a:srgbClr val="FFFFFF"/>
                </a:solidFill>
              </a:defRPr>
            </a:lvl8pPr>
            <a:lvl9pPr lvl="8" algn="ctr">
              <a:lnSpc>
                <a:spcPct val="100000"/>
              </a:lnSpc>
              <a:spcBef>
                <a:spcPts val="0"/>
              </a:spcBef>
              <a:spcAft>
                <a:spcPts val="0"/>
              </a:spcAft>
              <a:buClr>
                <a:srgbClr val="FFFFFF"/>
              </a:buClr>
              <a:buSzPts val="1500"/>
              <a:buNone/>
              <a:defRPr sz="1500">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p:cSld name="CUSTOM_2">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716575" y="538975"/>
            <a:ext cx="77109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200"/>
              <a:buNone/>
              <a:defRPr sz="2200">
                <a:solidFill>
                  <a:srgbClr val="FFFFFF"/>
                </a:solidFill>
              </a:defRPr>
            </a:lvl1pPr>
            <a:lvl2pPr lvl="1" algn="ctr" rtl="0">
              <a:spcBef>
                <a:spcPts val="0"/>
              </a:spcBef>
              <a:spcAft>
                <a:spcPts val="0"/>
              </a:spcAft>
              <a:buClr>
                <a:srgbClr val="FFFFFF"/>
              </a:buClr>
              <a:buSzPts val="2800"/>
              <a:buNone/>
              <a:defRPr>
                <a:solidFill>
                  <a:srgbClr val="FFFFFF"/>
                </a:solidFill>
              </a:defRPr>
            </a:lvl2pPr>
            <a:lvl3pPr lvl="2" algn="ctr" rtl="0">
              <a:spcBef>
                <a:spcPts val="0"/>
              </a:spcBef>
              <a:spcAft>
                <a:spcPts val="0"/>
              </a:spcAft>
              <a:buClr>
                <a:srgbClr val="FFFFFF"/>
              </a:buClr>
              <a:buSzPts val="2800"/>
              <a:buNone/>
              <a:defRPr>
                <a:solidFill>
                  <a:srgbClr val="FFFFFF"/>
                </a:solidFill>
              </a:defRPr>
            </a:lvl3pPr>
            <a:lvl4pPr lvl="3" algn="ctr" rtl="0">
              <a:spcBef>
                <a:spcPts val="0"/>
              </a:spcBef>
              <a:spcAft>
                <a:spcPts val="0"/>
              </a:spcAft>
              <a:buClr>
                <a:srgbClr val="FFFFFF"/>
              </a:buClr>
              <a:buSzPts val="2800"/>
              <a:buNone/>
              <a:defRPr>
                <a:solidFill>
                  <a:srgbClr val="FFFFFF"/>
                </a:solidFill>
              </a:defRPr>
            </a:lvl4pPr>
            <a:lvl5pPr lvl="4" algn="ctr" rtl="0">
              <a:spcBef>
                <a:spcPts val="0"/>
              </a:spcBef>
              <a:spcAft>
                <a:spcPts val="0"/>
              </a:spcAft>
              <a:buClr>
                <a:srgbClr val="FFFFFF"/>
              </a:buClr>
              <a:buSzPts val="2800"/>
              <a:buNone/>
              <a:defRPr>
                <a:solidFill>
                  <a:srgbClr val="FFFFFF"/>
                </a:solidFill>
              </a:defRPr>
            </a:lvl5pPr>
            <a:lvl6pPr lvl="5" algn="ctr" rtl="0">
              <a:spcBef>
                <a:spcPts val="0"/>
              </a:spcBef>
              <a:spcAft>
                <a:spcPts val="0"/>
              </a:spcAft>
              <a:buClr>
                <a:srgbClr val="FFFFFF"/>
              </a:buClr>
              <a:buSzPts val="2800"/>
              <a:buNone/>
              <a:defRPr>
                <a:solidFill>
                  <a:srgbClr val="FFFFFF"/>
                </a:solidFill>
              </a:defRPr>
            </a:lvl6pPr>
            <a:lvl7pPr lvl="6" algn="ctr" rtl="0">
              <a:spcBef>
                <a:spcPts val="0"/>
              </a:spcBef>
              <a:spcAft>
                <a:spcPts val="0"/>
              </a:spcAft>
              <a:buClr>
                <a:srgbClr val="FFFFFF"/>
              </a:buClr>
              <a:buSzPts val="2800"/>
              <a:buNone/>
              <a:defRPr>
                <a:solidFill>
                  <a:srgbClr val="FFFFFF"/>
                </a:solidFill>
              </a:defRPr>
            </a:lvl7pPr>
            <a:lvl8pPr lvl="7" algn="ctr" rtl="0">
              <a:spcBef>
                <a:spcPts val="0"/>
              </a:spcBef>
              <a:spcAft>
                <a:spcPts val="0"/>
              </a:spcAft>
              <a:buClr>
                <a:srgbClr val="FFFFFF"/>
              </a:buClr>
              <a:buSzPts val="2800"/>
              <a:buNone/>
              <a:defRPr>
                <a:solidFill>
                  <a:srgbClr val="FFFFFF"/>
                </a:solidFill>
              </a:defRPr>
            </a:lvl8pPr>
            <a:lvl9pPr lvl="8" algn="ctr" rtl="0">
              <a:spcBef>
                <a:spcPts val="0"/>
              </a:spcBef>
              <a:spcAft>
                <a:spcPts val="0"/>
              </a:spcAft>
              <a:buClr>
                <a:srgbClr val="FFFFFF"/>
              </a:buClr>
              <a:buSzPts val="2800"/>
              <a:buNone/>
              <a:defRPr>
                <a:solidFill>
                  <a:srgbClr val="FFFFFF"/>
                </a:solidFill>
              </a:defRPr>
            </a:lvl9pPr>
          </a:lstStyle>
          <a:p>
            <a:endParaRPr/>
          </a:p>
        </p:txBody>
      </p:sp>
      <p:sp>
        <p:nvSpPr>
          <p:cNvPr id="63" name="Google Shape;63;p16"/>
          <p:cNvSpPr txBox="1">
            <a:spLocks noGrp="1"/>
          </p:cNvSpPr>
          <p:nvPr>
            <p:ph type="title" idx="2"/>
          </p:nvPr>
        </p:nvSpPr>
        <p:spPr>
          <a:xfrm>
            <a:off x="716575" y="2681075"/>
            <a:ext cx="2286000" cy="4929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700">
                <a:solidFill>
                  <a:srgbClr val="FFFFFF"/>
                </a:solidFill>
              </a:defRPr>
            </a:lvl1pPr>
            <a:lvl2pPr lvl="1" rtl="0">
              <a:spcBef>
                <a:spcPts val="0"/>
              </a:spcBef>
              <a:spcAft>
                <a:spcPts val="0"/>
              </a:spcAft>
              <a:buNone/>
              <a:defRPr sz="1700">
                <a:latin typeface="Abel"/>
                <a:ea typeface="Abel"/>
                <a:cs typeface="Abel"/>
                <a:sym typeface="Abel"/>
              </a:defRPr>
            </a:lvl2pPr>
            <a:lvl3pPr lvl="2" rtl="0">
              <a:spcBef>
                <a:spcPts val="0"/>
              </a:spcBef>
              <a:spcAft>
                <a:spcPts val="0"/>
              </a:spcAft>
              <a:buNone/>
              <a:defRPr sz="1700">
                <a:latin typeface="Abel"/>
                <a:ea typeface="Abel"/>
                <a:cs typeface="Abel"/>
                <a:sym typeface="Abel"/>
              </a:defRPr>
            </a:lvl3pPr>
            <a:lvl4pPr lvl="3" rtl="0">
              <a:spcBef>
                <a:spcPts val="0"/>
              </a:spcBef>
              <a:spcAft>
                <a:spcPts val="0"/>
              </a:spcAft>
              <a:buNone/>
              <a:defRPr sz="1700">
                <a:latin typeface="Abel"/>
                <a:ea typeface="Abel"/>
                <a:cs typeface="Abel"/>
                <a:sym typeface="Abel"/>
              </a:defRPr>
            </a:lvl4pPr>
            <a:lvl5pPr lvl="4" rtl="0">
              <a:spcBef>
                <a:spcPts val="0"/>
              </a:spcBef>
              <a:spcAft>
                <a:spcPts val="0"/>
              </a:spcAft>
              <a:buNone/>
              <a:defRPr sz="1700">
                <a:latin typeface="Abel"/>
                <a:ea typeface="Abel"/>
                <a:cs typeface="Abel"/>
                <a:sym typeface="Abel"/>
              </a:defRPr>
            </a:lvl5pPr>
            <a:lvl6pPr lvl="5" rtl="0">
              <a:spcBef>
                <a:spcPts val="0"/>
              </a:spcBef>
              <a:spcAft>
                <a:spcPts val="0"/>
              </a:spcAft>
              <a:buNone/>
              <a:defRPr sz="1700">
                <a:latin typeface="Abel"/>
                <a:ea typeface="Abel"/>
                <a:cs typeface="Abel"/>
                <a:sym typeface="Abel"/>
              </a:defRPr>
            </a:lvl6pPr>
            <a:lvl7pPr lvl="6" rtl="0">
              <a:spcBef>
                <a:spcPts val="0"/>
              </a:spcBef>
              <a:spcAft>
                <a:spcPts val="0"/>
              </a:spcAft>
              <a:buNone/>
              <a:defRPr sz="1700">
                <a:latin typeface="Abel"/>
                <a:ea typeface="Abel"/>
                <a:cs typeface="Abel"/>
                <a:sym typeface="Abel"/>
              </a:defRPr>
            </a:lvl7pPr>
            <a:lvl8pPr lvl="7" rtl="0">
              <a:spcBef>
                <a:spcPts val="0"/>
              </a:spcBef>
              <a:spcAft>
                <a:spcPts val="0"/>
              </a:spcAft>
              <a:buNone/>
              <a:defRPr sz="1700">
                <a:latin typeface="Abel"/>
                <a:ea typeface="Abel"/>
                <a:cs typeface="Abel"/>
                <a:sym typeface="Abel"/>
              </a:defRPr>
            </a:lvl8pPr>
            <a:lvl9pPr lvl="8" rtl="0">
              <a:spcBef>
                <a:spcPts val="0"/>
              </a:spcBef>
              <a:spcAft>
                <a:spcPts val="0"/>
              </a:spcAft>
              <a:buNone/>
              <a:defRPr sz="1700">
                <a:latin typeface="Abel"/>
                <a:ea typeface="Abel"/>
                <a:cs typeface="Abel"/>
                <a:sym typeface="Abel"/>
              </a:defRPr>
            </a:lvl9pPr>
          </a:lstStyle>
          <a:p>
            <a:endParaRPr/>
          </a:p>
        </p:txBody>
      </p:sp>
      <p:sp>
        <p:nvSpPr>
          <p:cNvPr id="64" name="Google Shape;64;p16"/>
          <p:cNvSpPr txBox="1">
            <a:spLocks noGrp="1"/>
          </p:cNvSpPr>
          <p:nvPr>
            <p:ph type="subTitle" idx="1"/>
          </p:nvPr>
        </p:nvSpPr>
        <p:spPr>
          <a:xfrm>
            <a:off x="716575" y="3114425"/>
            <a:ext cx="2286000" cy="1490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400">
                <a:solidFill>
                  <a:srgbClr val="FFFFFF"/>
                </a:solidFill>
              </a:defRPr>
            </a:lvl1pPr>
            <a:lvl2pPr lvl="1" algn="ctr">
              <a:spcBef>
                <a:spcPts val="1600"/>
              </a:spcBef>
              <a:spcAft>
                <a:spcPts val="0"/>
              </a:spcAft>
              <a:buNone/>
              <a:defRPr sz="1400">
                <a:solidFill>
                  <a:srgbClr val="FFFFFF"/>
                </a:solidFill>
              </a:defRPr>
            </a:lvl2pPr>
            <a:lvl3pPr lvl="2" algn="ctr">
              <a:spcBef>
                <a:spcPts val="1600"/>
              </a:spcBef>
              <a:spcAft>
                <a:spcPts val="0"/>
              </a:spcAft>
              <a:buNone/>
              <a:defRPr sz="1400">
                <a:solidFill>
                  <a:srgbClr val="FFFFFF"/>
                </a:solidFill>
              </a:defRPr>
            </a:lvl3pPr>
            <a:lvl4pPr lvl="3" algn="ctr">
              <a:spcBef>
                <a:spcPts val="1600"/>
              </a:spcBef>
              <a:spcAft>
                <a:spcPts val="0"/>
              </a:spcAft>
              <a:buNone/>
              <a:defRPr sz="1400">
                <a:solidFill>
                  <a:srgbClr val="FFFFFF"/>
                </a:solidFill>
              </a:defRPr>
            </a:lvl4pPr>
            <a:lvl5pPr lvl="4" algn="ctr">
              <a:spcBef>
                <a:spcPts val="1600"/>
              </a:spcBef>
              <a:spcAft>
                <a:spcPts val="0"/>
              </a:spcAft>
              <a:buNone/>
              <a:defRPr sz="1400">
                <a:solidFill>
                  <a:srgbClr val="FFFFFF"/>
                </a:solidFill>
              </a:defRPr>
            </a:lvl5pPr>
            <a:lvl6pPr lvl="5" algn="ctr">
              <a:spcBef>
                <a:spcPts val="1600"/>
              </a:spcBef>
              <a:spcAft>
                <a:spcPts val="0"/>
              </a:spcAft>
              <a:buNone/>
              <a:defRPr sz="1400">
                <a:solidFill>
                  <a:srgbClr val="FFFFFF"/>
                </a:solidFill>
              </a:defRPr>
            </a:lvl6pPr>
            <a:lvl7pPr lvl="6" algn="ctr">
              <a:spcBef>
                <a:spcPts val="1600"/>
              </a:spcBef>
              <a:spcAft>
                <a:spcPts val="0"/>
              </a:spcAft>
              <a:buNone/>
              <a:defRPr sz="1400">
                <a:solidFill>
                  <a:srgbClr val="FFFFFF"/>
                </a:solidFill>
              </a:defRPr>
            </a:lvl7pPr>
            <a:lvl8pPr lvl="7" algn="ctr">
              <a:spcBef>
                <a:spcPts val="1600"/>
              </a:spcBef>
              <a:spcAft>
                <a:spcPts val="0"/>
              </a:spcAft>
              <a:buNone/>
              <a:defRPr sz="1400">
                <a:solidFill>
                  <a:srgbClr val="FFFFFF"/>
                </a:solidFill>
              </a:defRPr>
            </a:lvl8pPr>
            <a:lvl9pPr lvl="8" algn="ctr">
              <a:spcBef>
                <a:spcPts val="1600"/>
              </a:spcBef>
              <a:spcAft>
                <a:spcPts val="1600"/>
              </a:spcAft>
              <a:buNone/>
              <a:defRPr sz="1400">
                <a:solidFill>
                  <a:srgbClr val="FFFFFF"/>
                </a:solidFill>
              </a:defRPr>
            </a:lvl9pPr>
          </a:lstStyle>
          <a:p>
            <a:endParaRPr/>
          </a:p>
        </p:txBody>
      </p:sp>
      <p:sp>
        <p:nvSpPr>
          <p:cNvPr id="65" name="Google Shape;65;p16"/>
          <p:cNvSpPr txBox="1">
            <a:spLocks noGrp="1"/>
          </p:cNvSpPr>
          <p:nvPr>
            <p:ph type="title" idx="3"/>
          </p:nvPr>
        </p:nvSpPr>
        <p:spPr>
          <a:xfrm>
            <a:off x="6141425" y="2681075"/>
            <a:ext cx="2286000" cy="4929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700">
                <a:solidFill>
                  <a:srgbClr val="FFFFFF"/>
                </a:solidFill>
              </a:defRPr>
            </a:lvl1pPr>
            <a:lvl2pPr lvl="1" rtl="0">
              <a:spcBef>
                <a:spcPts val="0"/>
              </a:spcBef>
              <a:spcAft>
                <a:spcPts val="0"/>
              </a:spcAft>
              <a:buNone/>
              <a:defRPr sz="1700">
                <a:latin typeface="Abel"/>
                <a:ea typeface="Abel"/>
                <a:cs typeface="Abel"/>
                <a:sym typeface="Abel"/>
              </a:defRPr>
            </a:lvl2pPr>
            <a:lvl3pPr lvl="2" rtl="0">
              <a:spcBef>
                <a:spcPts val="0"/>
              </a:spcBef>
              <a:spcAft>
                <a:spcPts val="0"/>
              </a:spcAft>
              <a:buNone/>
              <a:defRPr sz="1700">
                <a:latin typeface="Abel"/>
                <a:ea typeface="Abel"/>
                <a:cs typeface="Abel"/>
                <a:sym typeface="Abel"/>
              </a:defRPr>
            </a:lvl3pPr>
            <a:lvl4pPr lvl="3" rtl="0">
              <a:spcBef>
                <a:spcPts val="0"/>
              </a:spcBef>
              <a:spcAft>
                <a:spcPts val="0"/>
              </a:spcAft>
              <a:buNone/>
              <a:defRPr sz="1700">
                <a:latin typeface="Abel"/>
                <a:ea typeface="Abel"/>
                <a:cs typeface="Abel"/>
                <a:sym typeface="Abel"/>
              </a:defRPr>
            </a:lvl4pPr>
            <a:lvl5pPr lvl="4" rtl="0">
              <a:spcBef>
                <a:spcPts val="0"/>
              </a:spcBef>
              <a:spcAft>
                <a:spcPts val="0"/>
              </a:spcAft>
              <a:buNone/>
              <a:defRPr sz="1700">
                <a:latin typeface="Abel"/>
                <a:ea typeface="Abel"/>
                <a:cs typeface="Abel"/>
                <a:sym typeface="Abel"/>
              </a:defRPr>
            </a:lvl5pPr>
            <a:lvl6pPr lvl="5" rtl="0">
              <a:spcBef>
                <a:spcPts val="0"/>
              </a:spcBef>
              <a:spcAft>
                <a:spcPts val="0"/>
              </a:spcAft>
              <a:buNone/>
              <a:defRPr sz="1700">
                <a:latin typeface="Abel"/>
                <a:ea typeface="Abel"/>
                <a:cs typeface="Abel"/>
                <a:sym typeface="Abel"/>
              </a:defRPr>
            </a:lvl6pPr>
            <a:lvl7pPr lvl="6" rtl="0">
              <a:spcBef>
                <a:spcPts val="0"/>
              </a:spcBef>
              <a:spcAft>
                <a:spcPts val="0"/>
              </a:spcAft>
              <a:buNone/>
              <a:defRPr sz="1700">
                <a:latin typeface="Abel"/>
                <a:ea typeface="Abel"/>
                <a:cs typeface="Abel"/>
                <a:sym typeface="Abel"/>
              </a:defRPr>
            </a:lvl7pPr>
            <a:lvl8pPr lvl="7" rtl="0">
              <a:spcBef>
                <a:spcPts val="0"/>
              </a:spcBef>
              <a:spcAft>
                <a:spcPts val="0"/>
              </a:spcAft>
              <a:buNone/>
              <a:defRPr sz="1700">
                <a:latin typeface="Abel"/>
                <a:ea typeface="Abel"/>
                <a:cs typeface="Abel"/>
                <a:sym typeface="Abel"/>
              </a:defRPr>
            </a:lvl8pPr>
            <a:lvl9pPr lvl="8" rtl="0">
              <a:spcBef>
                <a:spcPts val="0"/>
              </a:spcBef>
              <a:spcAft>
                <a:spcPts val="0"/>
              </a:spcAft>
              <a:buNone/>
              <a:defRPr sz="1700">
                <a:latin typeface="Abel"/>
                <a:ea typeface="Abel"/>
                <a:cs typeface="Abel"/>
                <a:sym typeface="Abel"/>
              </a:defRPr>
            </a:lvl9pPr>
          </a:lstStyle>
          <a:p>
            <a:endParaRPr/>
          </a:p>
        </p:txBody>
      </p:sp>
      <p:sp>
        <p:nvSpPr>
          <p:cNvPr id="66" name="Google Shape;66;p16"/>
          <p:cNvSpPr txBox="1">
            <a:spLocks noGrp="1"/>
          </p:cNvSpPr>
          <p:nvPr>
            <p:ph type="subTitle" idx="4"/>
          </p:nvPr>
        </p:nvSpPr>
        <p:spPr>
          <a:xfrm>
            <a:off x="6141425" y="3114425"/>
            <a:ext cx="2286000" cy="1490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rgbClr val="FFFFFF"/>
                </a:solidFill>
              </a:defRPr>
            </a:lvl1pPr>
            <a:lvl2pPr lvl="1" algn="ctr" rtl="0">
              <a:spcBef>
                <a:spcPts val="1600"/>
              </a:spcBef>
              <a:spcAft>
                <a:spcPts val="0"/>
              </a:spcAft>
              <a:buNone/>
              <a:defRPr sz="1400">
                <a:solidFill>
                  <a:srgbClr val="FFFFFF"/>
                </a:solidFill>
              </a:defRPr>
            </a:lvl2pPr>
            <a:lvl3pPr lvl="2" algn="ctr" rtl="0">
              <a:spcBef>
                <a:spcPts val="1600"/>
              </a:spcBef>
              <a:spcAft>
                <a:spcPts val="0"/>
              </a:spcAft>
              <a:buNone/>
              <a:defRPr sz="1400">
                <a:solidFill>
                  <a:srgbClr val="FFFFFF"/>
                </a:solidFill>
              </a:defRPr>
            </a:lvl3pPr>
            <a:lvl4pPr lvl="3" algn="ctr" rtl="0">
              <a:spcBef>
                <a:spcPts val="1600"/>
              </a:spcBef>
              <a:spcAft>
                <a:spcPts val="0"/>
              </a:spcAft>
              <a:buNone/>
              <a:defRPr sz="1400">
                <a:solidFill>
                  <a:srgbClr val="FFFFFF"/>
                </a:solidFill>
              </a:defRPr>
            </a:lvl4pPr>
            <a:lvl5pPr lvl="4" algn="ctr" rtl="0">
              <a:spcBef>
                <a:spcPts val="1600"/>
              </a:spcBef>
              <a:spcAft>
                <a:spcPts val="0"/>
              </a:spcAft>
              <a:buNone/>
              <a:defRPr sz="1400">
                <a:solidFill>
                  <a:srgbClr val="FFFFFF"/>
                </a:solidFill>
              </a:defRPr>
            </a:lvl5pPr>
            <a:lvl6pPr lvl="5" algn="ctr" rtl="0">
              <a:spcBef>
                <a:spcPts val="1600"/>
              </a:spcBef>
              <a:spcAft>
                <a:spcPts val="0"/>
              </a:spcAft>
              <a:buNone/>
              <a:defRPr sz="1400">
                <a:solidFill>
                  <a:srgbClr val="FFFFFF"/>
                </a:solidFill>
              </a:defRPr>
            </a:lvl6pPr>
            <a:lvl7pPr lvl="6" algn="ctr" rtl="0">
              <a:spcBef>
                <a:spcPts val="1600"/>
              </a:spcBef>
              <a:spcAft>
                <a:spcPts val="0"/>
              </a:spcAft>
              <a:buNone/>
              <a:defRPr sz="1400">
                <a:solidFill>
                  <a:srgbClr val="FFFFFF"/>
                </a:solidFill>
              </a:defRPr>
            </a:lvl7pPr>
            <a:lvl8pPr lvl="7" algn="ctr" rtl="0">
              <a:spcBef>
                <a:spcPts val="1600"/>
              </a:spcBef>
              <a:spcAft>
                <a:spcPts val="0"/>
              </a:spcAft>
              <a:buNone/>
              <a:defRPr sz="1400">
                <a:solidFill>
                  <a:srgbClr val="FFFFFF"/>
                </a:solidFill>
              </a:defRPr>
            </a:lvl8pPr>
            <a:lvl9pPr lvl="8" algn="ctr" rtl="0">
              <a:spcBef>
                <a:spcPts val="1600"/>
              </a:spcBef>
              <a:spcAft>
                <a:spcPts val="1600"/>
              </a:spcAft>
              <a:buNone/>
              <a:defRPr sz="1400">
                <a:solidFill>
                  <a:srgbClr val="FFFFFF"/>
                </a:solidFill>
              </a:defRPr>
            </a:lvl9pPr>
          </a:lstStyle>
          <a:p>
            <a:endParaRPr/>
          </a:p>
        </p:txBody>
      </p:sp>
      <p:sp>
        <p:nvSpPr>
          <p:cNvPr id="67" name="Google Shape;67;p16"/>
          <p:cNvSpPr txBox="1">
            <a:spLocks noGrp="1"/>
          </p:cNvSpPr>
          <p:nvPr>
            <p:ph type="title" idx="5"/>
          </p:nvPr>
        </p:nvSpPr>
        <p:spPr>
          <a:xfrm>
            <a:off x="3429000" y="2681075"/>
            <a:ext cx="2286000" cy="4929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700">
                <a:solidFill>
                  <a:srgbClr val="FFFFFF"/>
                </a:solidFill>
              </a:defRPr>
            </a:lvl1pPr>
            <a:lvl2pPr lvl="1" rtl="0">
              <a:spcBef>
                <a:spcPts val="0"/>
              </a:spcBef>
              <a:spcAft>
                <a:spcPts val="0"/>
              </a:spcAft>
              <a:buNone/>
              <a:defRPr sz="1700">
                <a:latin typeface="Abel"/>
                <a:ea typeface="Abel"/>
                <a:cs typeface="Abel"/>
                <a:sym typeface="Abel"/>
              </a:defRPr>
            </a:lvl2pPr>
            <a:lvl3pPr lvl="2" rtl="0">
              <a:spcBef>
                <a:spcPts val="0"/>
              </a:spcBef>
              <a:spcAft>
                <a:spcPts val="0"/>
              </a:spcAft>
              <a:buNone/>
              <a:defRPr sz="1700">
                <a:latin typeface="Abel"/>
                <a:ea typeface="Abel"/>
                <a:cs typeface="Abel"/>
                <a:sym typeface="Abel"/>
              </a:defRPr>
            </a:lvl3pPr>
            <a:lvl4pPr lvl="3" rtl="0">
              <a:spcBef>
                <a:spcPts val="0"/>
              </a:spcBef>
              <a:spcAft>
                <a:spcPts val="0"/>
              </a:spcAft>
              <a:buNone/>
              <a:defRPr sz="1700">
                <a:latin typeface="Abel"/>
                <a:ea typeface="Abel"/>
                <a:cs typeface="Abel"/>
                <a:sym typeface="Abel"/>
              </a:defRPr>
            </a:lvl4pPr>
            <a:lvl5pPr lvl="4" rtl="0">
              <a:spcBef>
                <a:spcPts val="0"/>
              </a:spcBef>
              <a:spcAft>
                <a:spcPts val="0"/>
              </a:spcAft>
              <a:buNone/>
              <a:defRPr sz="1700">
                <a:latin typeface="Abel"/>
                <a:ea typeface="Abel"/>
                <a:cs typeface="Abel"/>
                <a:sym typeface="Abel"/>
              </a:defRPr>
            </a:lvl5pPr>
            <a:lvl6pPr lvl="5" rtl="0">
              <a:spcBef>
                <a:spcPts val="0"/>
              </a:spcBef>
              <a:spcAft>
                <a:spcPts val="0"/>
              </a:spcAft>
              <a:buNone/>
              <a:defRPr sz="1700">
                <a:latin typeface="Abel"/>
                <a:ea typeface="Abel"/>
                <a:cs typeface="Abel"/>
                <a:sym typeface="Abel"/>
              </a:defRPr>
            </a:lvl6pPr>
            <a:lvl7pPr lvl="6" rtl="0">
              <a:spcBef>
                <a:spcPts val="0"/>
              </a:spcBef>
              <a:spcAft>
                <a:spcPts val="0"/>
              </a:spcAft>
              <a:buNone/>
              <a:defRPr sz="1700">
                <a:latin typeface="Abel"/>
                <a:ea typeface="Abel"/>
                <a:cs typeface="Abel"/>
                <a:sym typeface="Abel"/>
              </a:defRPr>
            </a:lvl7pPr>
            <a:lvl8pPr lvl="7" rtl="0">
              <a:spcBef>
                <a:spcPts val="0"/>
              </a:spcBef>
              <a:spcAft>
                <a:spcPts val="0"/>
              </a:spcAft>
              <a:buNone/>
              <a:defRPr sz="1700">
                <a:latin typeface="Abel"/>
                <a:ea typeface="Abel"/>
                <a:cs typeface="Abel"/>
                <a:sym typeface="Abel"/>
              </a:defRPr>
            </a:lvl8pPr>
            <a:lvl9pPr lvl="8" rtl="0">
              <a:spcBef>
                <a:spcPts val="0"/>
              </a:spcBef>
              <a:spcAft>
                <a:spcPts val="0"/>
              </a:spcAft>
              <a:buNone/>
              <a:defRPr sz="1700">
                <a:latin typeface="Abel"/>
                <a:ea typeface="Abel"/>
                <a:cs typeface="Abel"/>
                <a:sym typeface="Abel"/>
              </a:defRPr>
            </a:lvl9pPr>
          </a:lstStyle>
          <a:p>
            <a:endParaRPr/>
          </a:p>
        </p:txBody>
      </p:sp>
      <p:sp>
        <p:nvSpPr>
          <p:cNvPr id="68" name="Google Shape;68;p16"/>
          <p:cNvSpPr txBox="1">
            <a:spLocks noGrp="1"/>
          </p:cNvSpPr>
          <p:nvPr>
            <p:ph type="subTitle" idx="6"/>
          </p:nvPr>
        </p:nvSpPr>
        <p:spPr>
          <a:xfrm>
            <a:off x="3429000" y="3114425"/>
            <a:ext cx="2286000" cy="1490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rgbClr val="FFFFFF"/>
                </a:solidFill>
              </a:defRPr>
            </a:lvl1pPr>
            <a:lvl2pPr lvl="1" algn="ctr" rtl="0">
              <a:spcBef>
                <a:spcPts val="1600"/>
              </a:spcBef>
              <a:spcAft>
                <a:spcPts val="0"/>
              </a:spcAft>
              <a:buNone/>
              <a:defRPr sz="1400">
                <a:solidFill>
                  <a:srgbClr val="FFFFFF"/>
                </a:solidFill>
              </a:defRPr>
            </a:lvl2pPr>
            <a:lvl3pPr lvl="2" algn="ctr" rtl="0">
              <a:spcBef>
                <a:spcPts val="1600"/>
              </a:spcBef>
              <a:spcAft>
                <a:spcPts val="0"/>
              </a:spcAft>
              <a:buNone/>
              <a:defRPr sz="1400">
                <a:solidFill>
                  <a:srgbClr val="FFFFFF"/>
                </a:solidFill>
              </a:defRPr>
            </a:lvl3pPr>
            <a:lvl4pPr lvl="3" algn="ctr" rtl="0">
              <a:spcBef>
                <a:spcPts val="1600"/>
              </a:spcBef>
              <a:spcAft>
                <a:spcPts val="0"/>
              </a:spcAft>
              <a:buNone/>
              <a:defRPr sz="1400">
                <a:solidFill>
                  <a:srgbClr val="FFFFFF"/>
                </a:solidFill>
              </a:defRPr>
            </a:lvl4pPr>
            <a:lvl5pPr lvl="4" algn="ctr" rtl="0">
              <a:spcBef>
                <a:spcPts val="1600"/>
              </a:spcBef>
              <a:spcAft>
                <a:spcPts val="0"/>
              </a:spcAft>
              <a:buNone/>
              <a:defRPr sz="1400">
                <a:solidFill>
                  <a:srgbClr val="FFFFFF"/>
                </a:solidFill>
              </a:defRPr>
            </a:lvl5pPr>
            <a:lvl6pPr lvl="5" algn="ctr" rtl="0">
              <a:spcBef>
                <a:spcPts val="1600"/>
              </a:spcBef>
              <a:spcAft>
                <a:spcPts val="0"/>
              </a:spcAft>
              <a:buNone/>
              <a:defRPr sz="1400">
                <a:solidFill>
                  <a:srgbClr val="FFFFFF"/>
                </a:solidFill>
              </a:defRPr>
            </a:lvl6pPr>
            <a:lvl7pPr lvl="6" algn="ctr" rtl="0">
              <a:spcBef>
                <a:spcPts val="1600"/>
              </a:spcBef>
              <a:spcAft>
                <a:spcPts val="0"/>
              </a:spcAft>
              <a:buNone/>
              <a:defRPr sz="1400">
                <a:solidFill>
                  <a:srgbClr val="FFFFFF"/>
                </a:solidFill>
              </a:defRPr>
            </a:lvl7pPr>
            <a:lvl8pPr lvl="7" algn="ctr" rtl="0">
              <a:spcBef>
                <a:spcPts val="1600"/>
              </a:spcBef>
              <a:spcAft>
                <a:spcPts val="0"/>
              </a:spcAft>
              <a:buNone/>
              <a:defRPr sz="1400">
                <a:solidFill>
                  <a:srgbClr val="FFFFFF"/>
                </a:solidFill>
              </a:defRPr>
            </a:lvl8pPr>
            <a:lvl9pPr lvl="8" algn="ctr" rtl="0">
              <a:spcBef>
                <a:spcPts val="1600"/>
              </a:spcBef>
              <a:spcAft>
                <a:spcPts val="1600"/>
              </a:spcAft>
              <a:buNone/>
              <a:defRPr sz="14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hoto placeholder">
  <p:cSld name="CUSTOM_3">
    <p:bg>
      <p:bgPr>
        <a:blipFill>
          <a:blip r:embed="rId2">
            <a:alphaModFix/>
          </a:blip>
          <a:stretch>
            <a:fillRect/>
          </a:stretch>
        </a:blipFill>
        <a:effectLst/>
      </p:bgPr>
    </p:bg>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716575" y="538975"/>
            <a:ext cx="3612900" cy="1419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500">
                <a:solidFill>
                  <a:srgbClr val="FFFFFF"/>
                </a:solidFill>
              </a:defRPr>
            </a:lvl1pPr>
            <a:lvl2pPr lvl="1" rtl="0">
              <a:spcBef>
                <a:spcPts val="0"/>
              </a:spcBef>
              <a:spcAft>
                <a:spcPts val="0"/>
              </a:spcAft>
              <a:buNone/>
              <a:defRPr sz="2500">
                <a:latin typeface="Abel"/>
                <a:ea typeface="Abel"/>
                <a:cs typeface="Abel"/>
                <a:sym typeface="Abel"/>
              </a:defRPr>
            </a:lvl2pPr>
            <a:lvl3pPr lvl="2" rtl="0">
              <a:spcBef>
                <a:spcPts val="0"/>
              </a:spcBef>
              <a:spcAft>
                <a:spcPts val="0"/>
              </a:spcAft>
              <a:buNone/>
              <a:defRPr sz="2500">
                <a:latin typeface="Abel"/>
                <a:ea typeface="Abel"/>
                <a:cs typeface="Abel"/>
                <a:sym typeface="Abel"/>
              </a:defRPr>
            </a:lvl3pPr>
            <a:lvl4pPr lvl="3" rtl="0">
              <a:spcBef>
                <a:spcPts val="0"/>
              </a:spcBef>
              <a:spcAft>
                <a:spcPts val="0"/>
              </a:spcAft>
              <a:buNone/>
              <a:defRPr sz="2500">
                <a:latin typeface="Abel"/>
                <a:ea typeface="Abel"/>
                <a:cs typeface="Abel"/>
                <a:sym typeface="Abel"/>
              </a:defRPr>
            </a:lvl4pPr>
            <a:lvl5pPr lvl="4" rtl="0">
              <a:spcBef>
                <a:spcPts val="0"/>
              </a:spcBef>
              <a:spcAft>
                <a:spcPts val="0"/>
              </a:spcAft>
              <a:buNone/>
              <a:defRPr sz="2500">
                <a:latin typeface="Abel"/>
                <a:ea typeface="Abel"/>
                <a:cs typeface="Abel"/>
                <a:sym typeface="Abel"/>
              </a:defRPr>
            </a:lvl5pPr>
            <a:lvl6pPr lvl="5" rtl="0">
              <a:spcBef>
                <a:spcPts val="0"/>
              </a:spcBef>
              <a:spcAft>
                <a:spcPts val="0"/>
              </a:spcAft>
              <a:buNone/>
              <a:defRPr sz="2500">
                <a:latin typeface="Abel"/>
                <a:ea typeface="Abel"/>
                <a:cs typeface="Abel"/>
                <a:sym typeface="Abel"/>
              </a:defRPr>
            </a:lvl6pPr>
            <a:lvl7pPr lvl="6" rtl="0">
              <a:spcBef>
                <a:spcPts val="0"/>
              </a:spcBef>
              <a:spcAft>
                <a:spcPts val="0"/>
              </a:spcAft>
              <a:buNone/>
              <a:defRPr sz="2500">
                <a:latin typeface="Abel"/>
                <a:ea typeface="Abel"/>
                <a:cs typeface="Abel"/>
                <a:sym typeface="Abel"/>
              </a:defRPr>
            </a:lvl7pPr>
            <a:lvl8pPr lvl="7" rtl="0">
              <a:spcBef>
                <a:spcPts val="0"/>
              </a:spcBef>
              <a:spcAft>
                <a:spcPts val="0"/>
              </a:spcAft>
              <a:buNone/>
              <a:defRPr sz="2500">
                <a:latin typeface="Abel"/>
                <a:ea typeface="Abel"/>
                <a:cs typeface="Abel"/>
                <a:sym typeface="Abel"/>
              </a:defRPr>
            </a:lvl8pPr>
            <a:lvl9pPr lvl="8" rtl="0">
              <a:spcBef>
                <a:spcPts val="0"/>
              </a:spcBef>
              <a:spcAft>
                <a:spcPts val="0"/>
              </a:spcAft>
              <a:buNone/>
              <a:defRPr sz="2500">
                <a:latin typeface="Abel"/>
                <a:ea typeface="Abel"/>
                <a:cs typeface="Abel"/>
                <a:sym typeface="Abel"/>
              </a:defRPr>
            </a:lvl9pPr>
          </a:lstStyle>
          <a:p>
            <a:endParaRPr/>
          </a:p>
        </p:txBody>
      </p:sp>
      <p:sp>
        <p:nvSpPr>
          <p:cNvPr id="95" name="Google Shape;95;p19"/>
          <p:cNvSpPr txBox="1">
            <a:spLocks noGrp="1"/>
          </p:cNvSpPr>
          <p:nvPr>
            <p:ph type="subTitle" idx="1"/>
          </p:nvPr>
        </p:nvSpPr>
        <p:spPr>
          <a:xfrm>
            <a:off x="716575" y="1899450"/>
            <a:ext cx="3612900" cy="1419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FFFFFF"/>
                </a:solidFill>
              </a:defRPr>
            </a:lvl1pPr>
            <a:lvl2pPr lvl="1" rtl="0">
              <a:spcBef>
                <a:spcPts val="1600"/>
              </a:spcBef>
              <a:spcAft>
                <a:spcPts val="0"/>
              </a:spcAft>
              <a:buNone/>
              <a:defRPr sz="1400">
                <a:solidFill>
                  <a:srgbClr val="FFFFFF"/>
                </a:solidFill>
              </a:defRPr>
            </a:lvl2pPr>
            <a:lvl3pPr lvl="2" rtl="0">
              <a:spcBef>
                <a:spcPts val="1600"/>
              </a:spcBef>
              <a:spcAft>
                <a:spcPts val="0"/>
              </a:spcAft>
              <a:buNone/>
              <a:defRPr sz="1400">
                <a:solidFill>
                  <a:srgbClr val="FFFFFF"/>
                </a:solidFill>
              </a:defRPr>
            </a:lvl3pPr>
            <a:lvl4pPr lvl="3" rtl="0">
              <a:spcBef>
                <a:spcPts val="1600"/>
              </a:spcBef>
              <a:spcAft>
                <a:spcPts val="0"/>
              </a:spcAft>
              <a:buNone/>
              <a:defRPr sz="1400">
                <a:solidFill>
                  <a:srgbClr val="FFFFFF"/>
                </a:solidFill>
              </a:defRPr>
            </a:lvl4pPr>
            <a:lvl5pPr lvl="4" rtl="0">
              <a:spcBef>
                <a:spcPts val="1600"/>
              </a:spcBef>
              <a:spcAft>
                <a:spcPts val="0"/>
              </a:spcAft>
              <a:buNone/>
              <a:defRPr sz="1400">
                <a:solidFill>
                  <a:srgbClr val="FFFFFF"/>
                </a:solidFill>
              </a:defRPr>
            </a:lvl5pPr>
            <a:lvl6pPr lvl="5" rtl="0">
              <a:spcBef>
                <a:spcPts val="1600"/>
              </a:spcBef>
              <a:spcAft>
                <a:spcPts val="0"/>
              </a:spcAft>
              <a:buNone/>
              <a:defRPr sz="1400">
                <a:solidFill>
                  <a:srgbClr val="FFFFFF"/>
                </a:solidFill>
              </a:defRPr>
            </a:lvl6pPr>
            <a:lvl7pPr lvl="6" rtl="0">
              <a:spcBef>
                <a:spcPts val="1600"/>
              </a:spcBef>
              <a:spcAft>
                <a:spcPts val="0"/>
              </a:spcAft>
              <a:buNone/>
              <a:defRPr sz="1400">
                <a:solidFill>
                  <a:srgbClr val="FFFFFF"/>
                </a:solidFill>
              </a:defRPr>
            </a:lvl7pPr>
            <a:lvl8pPr lvl="7" rtl="0">
              <a:spcBef>
                <a:spcPts val="1600"/>
              </a:spcBef>
              <a:spcAft>
                <a:spcPts val="0"/>
              </a:spcAft>
              <a:buNone/>
              <a:defRPr sz="1400">
                <a:solidFill>
                  <a:srgbClr val="FFFFFF"/>
                </a:solidFill>
              </a:defRPr>
            </a:lvl8pPr>
            <a:lvl9pPr lvl="8" rtl="0">
              <a:spcBef>
                <a:spcPts val="1600"/>
              </a:spcBef>
              <a:spcAft>
                <a:spcPts val="1600"/>
              </a:spcAft>
              <a:buNone/>
              <a:defRPr sz="1400">
                <a:solidFill>
                  <a:srgbClr val="FFFFF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ree steps">
  <p:cSld name="CUSTOM_4">
    <p:bg>
      <p:bgPr>
        <a:blipFill>
          <a:blip r:embed="rId2">
            <a:alphaModFix/>
          </a:blip>
          <a:stretch>
            <a:fillRect/>
          </a:stretch>
        </a:blipFill>
        <a:effectLst/>
      </p:bgPr>
    </p:bg>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xfrm>
            <a:off x="716575" y="538975"/>
            <a:ext cx="77109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200"/>
              <a:buNone/>
              <a:defRPr sz="2200">
                <a:solidFill>
                  <a:srgbClr val="FFFFFF"/>
                </a:solidFill>
              </a:defRPr>
            </a:lvl1pPr>
            <a:lvl2pPr lvl="1" algn="ctr" rtl="0">
              <a:spcBef>
                <a:spcPts val="0"/>
              </a:spcBef>
              <a:spcAft>
                <a:spcPts val="0"/>
              </a:spcAft>
              <a:buClr>
                <a:srgbClr val="FFFFFF"/>
              </a:buClr>
              <a:buSzPts val="2800"/>
              <a:buNone/>
              <a:defRPr>
                <a:solidFill>
                  <a:srgbClr val="FFFFFF"/>
                </a:solidFill>
              </a:defRPr>
            </a:lvl2pPr>
            <a:lvl3pPr lvl="2" algn="ctr" rtl="0">
              <a:spcBef>
                <a:spcPts val="0"/>
              </a:spcBef>
              <a:spcAft>
                <a:spcPts val="0"/>
              </a:spcAft>
              <a:buClr>
                <a:srgbClr val="FFFFFF"/>
              </a:buClr>
              <a:buSzPts val="2800"/>
              <a:buNone/>
              <a:defRPr>
                <a:solidFill>
                  <a:srgbClr val="FFFFFF"/>
                </a:solidFill>
              </a:defRPr>
            </a:lvl3pPr>
            <a:lvl4pPr lvl="3" algn="ctr" rtl="0">
              <a:spcBef>
                <a:spcPts val="0"/>
              </a:spcBef>
              <a:spcAft>
                <a:spcPts val="0"/>
              </a:spcAft>
              <a:buClr>
                <a:srgbClr val="FFFFFF"/>
              </a:buClr>
              <a:buSzPts val="2800"/>
              <a:buNone/>
              <a:defRPr>
                <a:solidFill>
                  <a:srgbClr val="FFFFFF"/>
                </a:solidFill>
              </a:defRPr>
            </a:lvl4pPr>
            <a:lvl5pPr lvl="4" algn="ctr" rtl="0">
              <a:spcBef>
                <a:spcPts val="0"/>
              </a:spcBef>
              <a:spcAft>
                <a:spcPts val="0"/>
              </a:spcAft>
              <a:buClr>
                <a:srgbClr val="FFFFFF"/>
              </a:buClr>
              <a:buSzPts val="2800"/>
              <a:buNone/>
              <a:defRPr>
                <a:solidFill>
                  <a:srgbClr val="FFFFFF"/>
                </a:solidFill>
              </a:defRPr>
            </a:lvl5pPr>
            <a:lvl6pPr lvl="5" algn="ctr" rtl="0">
              <a:spcBef>
                <a:spcPts val="0"/>
              </a:spcBef>
              <a:spcAft>
                <a:spcPts val="0"/>
              </a:spcAft>
              <a:buClr>
                <a:srgbClr val="FFFFFF"/>
              </a:buClr>
              <a:buSzPts val="2800"/>
              <a:buNone/>
              <a:defRPr>
                <a:solidFill>
                  <a:srgbClr val="FFFFFF"/>
                </a:solidFill>
              </a:defRPr>
            </a:lvl6pPr>
            <a:lvl7pPr lvl="6" algn="ctr" rtl="0">
              <a:spcBef>
                <a:spcPts val="0"/>
              </a:spcBef>
              <a:spcAft>
                <a:spcPts val="0"/>
              </a:spcAft>
              <a:buClr>
                <a:srgbClr val="FFFFFF"/>
              </a:buClr>
              <a:buSzPts val="2800"/>
              <a:buNone/>
              <a:defRPr>
                <a:solidFill>
                  <a:srgbClr val="FFFFFF"/>
                </a:solidFill>
              </a:defRPr>
            </a:lvl7pPr>
            <a:lvl8pPr lvl="7" algn="ctr" rtl="0">
              <a:spcBef>
                <a:spcPts val="0"/>
              </a:spcBef>
              <a:spcAft>
                <a:spcPts val="0"/>
              </a:spcAft>
              <a:buClr>
                <a:srgbClr val="FFFFFF"/>
              </a:buClr>
              <a:buSzPts val="2800"/>
              <a:buNone/>
              <a:defRPr>
                <a:solidFill>
                  <a:srgbClr val="FFFFFF"/>
                </a:solidFill>
              </a:defRPr>
            </a:lvl8pPr>
            <a:lvl9pPr lvl="8" algn="ctr" rtl="0">
              <a:spcBef>
                <a:spcPts val="0"/>
              </a:spcBef>
              <a:spcAft>
                <a:spcPts val="0"/>
              </a:spcAft>
              <a:buClr>
                <a:srgbClr val="FFFFFF"/>
              </a:buClr>
              <a:buSzPts val="2800"/>
              <a:buNone/>
              <a:defRPr>
                <a:solidFill>
                  <a:srgbClr val="FFFFFF"/>
                </a:solidFill>
              </a:defRPr>
            </a:lvl9pPr>
          </a:lstStyle>
          <a:p>
            <a:endParaRPr/>
          </a:p>
        </p:txBody>
      </p:sp>
      <p:sp>
        <p:nvSpPr>
          <p:cNvPr id="98" name="Google Shape;98;p20"/>
          <p:cNvSpPr txBox="1">
            <a:spLocks noGrp="1"/>
          </p:cNvSpPr>
          <p:nvPr>
            <p:ph type="title" idx="2" hasCustomPrompt="1"/>
          </p:nvPr>
        </p:nvSpPr>
        <p:spPr>
          <a:xfrm>
            <a:off x="907363" y="1347475"/>
            <a:ext cx="1848000" cy="109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F00DE"/>
              </a:buClr>
              <a:buSzPts val="5000"/>
              <a:buNone/>
              <a:defRPr sz="5000">
                <a:solidFill>
                  <a:srgbClr val="EF00DE"/>
                </a:solidFill>
              </a:defRPr>
            </a:lvl1pPr>
            <a:lvl2pPr lvl="1" algn="ctr" rtl="0">
              <a:spcBef>
                <a:spcPts val="0"/>
              </a:spcBef>
              <a:spcAft>
                <a:spcPts val="0"/>
              </a:spcAft>
              <a:buClr>
                <a:srgbClr val="EF00DE"/>
              </a:buClr>
              <a:buSzPts val="5000"/>
              <a:buNone/>
              <a:defRPr sz="5000">
                <a:solidFill>
                  <a:srgbClr val="EF00DE"/>
                </a:solidFill>
              </a:defRPr>
            </a:lvl2pPr>
            <a:lvl3pPr lvl="2" algn="ctr" rtl="0">
              <a:spcBef>
                <a:spcPts val="0"/>
              </a:spcBef>
              <a:spcAft>
                <a:spcPts val="0"/>
              </a:spcAft>
              <a:buClr>
                <a:srgbClr val="EF00DE"/>
              </a:buClr>
              <a:buSzPts val="5000"/>
              <a:buNone/>
              <a:defRPr sz="5000">
                <a:solidFill>
                  <a:srgbClr val="EF00DE"/>
                </a:solidFill>
              </a:defRPr>
            </a:lvl3pPr>
            <a:lvl4pPr lvl="3" algn="ctr" rtl="0">
              <a:spcBef>
                <a:spcPts val="0"/>
              </a:spcBef>
              <a:spcAft>
                <a:spcPts val="0"/>
              </a:spcAft>
              <a:buClr>
                <a:srgbClr val="EF00DE"/>
              </a:buClr>
              <a:buSzPts val="5000"/>
              <a:buNone/>
              <a:defRPr sz="5000">
                <a:solidFill>
                  <a:srgbClr val="EF00DE"/>
                </a:solidFill>
              </a:defRPr>
            </a:lvl4pPr>
            <a:lvl5pPr lvl="4" algn="ctr" rtl="0">
              <a:spcBef>
                <a:spcPts val="0"/>
              </a:spcBef>
              <a:spcAft>
                <a:spcPts val="0"/>
              </a:spcAft>
              <a:buClr>
                <a:srgbClr val="EF00DE"/>
              </a:buClr>
              <a:buSzPts val="5000"/>
              <a:buNone/>
              <a:defRPr sz="5000">
                <a:solidFill>
                  <a:srgbClr val="EF00DE"/>
                </a:solidFill>
              </a:defRPr>
            </a:lvl5pPr>
            <a:lvl6pPr lvl="5" algn="ctr" rtl="0">
              <a:spcBef>
                <a:spcPts val="0"/>
              </a:spcBef>
              <a:spcAft>
                <a:spcPts val="0"/>
              </a:spcAft>
              <a:buClr>
                <a:srgbClr val="EF00DE"/>
              </a:buClr>
              <a:buSzPts val="5000"/>
              <a:buNone/>
              <a:defRPr sz="5000">
                <a:solidFill>
                  <a:srgbClr val="EF00DE"/>
                </a:solidFill>
              </a:defRPr>
            </a:lvl6pPr>
            <a:lvl7pPr lvl="6" algn="ctr" rtl="0">
              <a:spcBef>
                <a:spcPts val="0"/>
              </a:spcBef>
              <a:spcAft>
                <a:spcPts val="0"/>
              </a:spcAft>
              <a:buClr>
                <a:srgbClr val="EF00DE"/>
              </a:buClr>
              <a:buSzPts val="5000"/>
              <a:buNone/>
              <a:defRPr sz="5000">
                <a:solidFill>
                  <a:srgbClr val="EF00DE"/>
                </a:solidFill>
              </a:defRPr>
            </a:lvl7pPr>
            <a:lvl8pPr lvl="7" algn="ctr" rtl="0">
              <a:spcBef>
                <a:spcPts val="0"/>
              </a:spcBef>
              <a:spcAft>
                <a:spcPts val="0"/>
              </a:spcAft>
              <a:buClr>
                <a:srgbClr val="EF00DE"/>
              </a:buClr>
              <a:buSzPts val="5000"/>
              <a:buNone/>
              <a:defRPr sz="5000">
                <a:solidFill>
                  <a:srgbClr val="EF00DE"/>
                </a:solidFill>
              </a:defRPr>
            </a:lvl8pPr>
            <a:lvl9pPr lvl="8" algn="ctr" rtl="0">
              <a:spcBef>
                <a:spcPts val="0"/>
              </a:spcBef>
              <a:spcAft>
                <a:spcPts val="0"/>
              </a:spcAft>
              <a:buClr>
                <a:srgbClr val="EF00DE"/>
              </a:buClr>
              <a:buSzPts val="5000"/>
              <a:buNone/>
              <a:defRPr sz="5000">
                <a:solidFill>
                  <a:srgbClr val="EF00DE"/>
                </a:solidFill>
              </a:defRPr>
            </a:lvl9pPr>
          </a:lstStyle>
          <a:p>
            <a:r>
              <a:t>xx%</a:t>
            </a:r>
          </a:p>
        </p:txBody>
      </p:sp>
      <p:sp>
        <p:nvSpPr>
          <p:cNvPr id="99" name="Google Shape;99;p20"/>
          <p:cNvSpPr txBox="1">
            <a:spLocks noGrp="1"/>
          </p:cNvSpPr>
          <p:nvPr>
            <p:ph type="title" idx="3"/>
          </p:nvPr>
        </p:nvSpPr>
        <p:spPr>
          <a:xfrm>
            <a:off x="907363" y="2258000"/>
            <a:ext cx="18480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600">
                <a:solidFill>
                  <a:srgbClr val="FFFFFF"/>
                </a:solidFill>
              </a:defRPr>
            </a:lvl1pPr>
            <a:lvl2pPr lvl="1" algn="ctr" rtl="0">
              <a:spcBef>
                <a:spcPts val="0"/>
              </a:spcBef>
              <a:spcAft>
                <a:spcPts val="0"/>
              </a:spcAft>
              <a:buNone/>
              <a:defRPr sz="1600">
                <a:solidFill>
                  <a:srgbClr val="FFFFFF"/>
                </a:solidFill>
              </a:defRPr>
            </a:lvl2pPr>
            <a:lvl3pPr lvl="2" algn="ctr" rtl="0">
              <a:spcBef>
                <a:spcPts val="0"/>
              </a:spcBef>
              <a:spcAft>
                <a:spcPts val="0"/>
              </a:spcAft>
              <a:buNone/>
              <a:defRPr sz="1600">
                <a:solidFill>
                  <a:srgbClr val="FFFFFF"/>
                </a:solidFill>
              </a:defRPr>
            </a:lvl3pPr>
            <a:lvl4pPr lvl="3" algn="ctr" rtl="0">
              <a:spcBef>
                <a:spcPts val="0"/>
              </a:spcBef>
              <a:spcAft>
                <a:spcPts val="0"/>
              </a:spcAft>
              <a:buNone/>
              <a:defRPr sz="1600">
                <a:solidFill>
                  <a:srgbClr val="FFFFFF"/>
                </a:solidFill>
              </a:defRPr>
            </a:lvl4pPr>
            <a:lvl5pPr lvl="4" algn="ctr" rtl="0">
              <a:spcBef>
                <a:spcPts val="0"/>
              </a:spcBef>
              <a:spcAft>
                <a:spcPts val="0"/>
              </a:spcAft>
              <a:buNone/>
              <a:defRPr sz="1600">
                <a:solidFill>
                  <a:srgbClr val="FFFFFF"/>
                </a:solidFill>
              </a:defRPr>
            </a:lvl5pPr>
            <a:lvl6pPr lvl="5" algn="ctr" rtl="0">
              <a:spcBef>
                <a:spcPts val="0"/>
              </a:spcBef>
              <a:spcAft>
                <a:spcPts val="0"/>
              </a:spcAft>
              <a:buNone/>
              <a:defRPr sz="1600">
                <a:solidFill>
                  <a:srgbClr val="FFFFFF"/>
                </a:solidFill>
              </a:defRPr>
            </a:lvl6pPr>
            <a:lvl7pPr lvl="6" algn="ctr" rtl="0">
              <a:spcBef>
                <a:spcPts val="0"/>
              </a:spcBef>
              <a:spcAft>
                <a:spcPts val="0"/>
              </a:spcAft>
              <a:buNone/>
              <a:defRPr sz="1600">
                <a:solidFill>
                  <a:srgbClr val="FFFFFF"/>
                </a:solidFill>
              </a:defRPr>
            </a:lvl7pPr>
            <a:lvl8pPr lvl="7" algn="ctr" rtl="0">
              <a:spcBef>
                <a:spcPts val="0"/>
              </a:spcBef>
              <a:spcAft>
                <a:spcPts val="0"/>
              </a:spcAft>
              <a:buNone/>
              <a:defRPr sz="1600">
                <a:solidFill>
                  <a:srgbClr val="FFFFFF"/>
                </a:solidFill>
              </a:defRPr>
            </a:lvl8pPr>
            <a:lvl9pPr lvl="8" algn="ctr" rtl="0">
              <a:spcBef>
                <a:spcPts val="0"/>
              </a:spcBef>
              <a:spcAft>
                <a:spcPts val="0"/>
              </a:spcAft>
              <a:buNone/>
              <a:defRPr sz="1600">
                <a:solidFill>
                  <a:srgbClr val="FFFFFF"/>
                </a:solidFill>
              </a:defRPr>
            </a:lvl9pPr>
          </a:lstStyle>
          <a:p>
            <a:endParaRPr/>
          </a:p>
        </p:txBody>
      </p:sp>
      <p:sp>
        <p:nvSpPr>
          <p:cNvPr id="100" name="Google Shape;100;p20"/>
          <p:cNvSpPr txBox="1">
            <a:spLocks noGrp="1"/>
          </p:cNvSpPr>
          <p:nvPr>
            <p:ph type="subTitle" idx="1"/>
          </p:nvPr>
        </p:nvSpPr>
        <p:spPr>
          <a:xfrm>
            <a:off x="907363" y="2668975"/>
            <a:ext cx="1848000" cy="1154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FFFFFF"/>
                </a:solidFill>
              </a:defRPr>
            </a:lvl1pPr>
            <a:lvl2pPr lvl="1" algn="ctr" rtl="0">
              <a:spcBef>
                <a:spcPts val="1600"/>
              </a:spcBef>
              <a:spcAft>
                <a:spcPts val="0"/>
              </a:spcAft>
              <a:buNone/>
              <a:defRPr sz="1200">
                <a:solidFill>
                  <a:srgbClr val="FFFFFF"/>
                </a:solidFill>
              </a:defRPr>
            </a:lvl2pPr>
            <a:lvl3pPr lvl="2" algn="ctr" rtl="0">
              <a:spcBef>
                <a:spcPts val="1600"/>
              </a:spcBef>
              <a:spcAft>
                <a:spcPts val="0"/>
              </a:spcAft>
              <a:buNone/>
              <a:defRPr sz="1200">
                <a:solidFill>
                  <a:srgbClr val="FFFFFF"/>
                </a:solidFill>
              </a:defRPr>
            </a:lvl3pPr>
            <a:lvl4pPr lvl="3" algn="ctr" rtl="0">
              <a:spcBef>
                <a:spcPts val="1600"/>
              </a:spcBef>
              <a:spcAft>
                <a:spcPts val="0"/>
              </a:spcAft>
              <a:buNone/>
              <a:defRPr sz="1200">
                <a:solidFill>
                  <a:srgbClr val="FFFFFF"/>
                </a:solidFill>
              </a:defRPr>
            </a:lvl4pPr>
            <a:lvl5pPr lvl="4" algn="ctr" rtl="0">
              <a:spcBef>
                <a:spcPts val="1600"/>
              </a:spcBef>
              <a:spcAft>
                <a:spcPts val="0"/>
              </a:spcAft>
              <a:buNone/>
              <a:defRPr sz="1200">
                <a:solidFill>
                  <a:srgbClr val="FFFFFF"/>
                </a:solidFill>
              </a:defRPr>
            </a:lvl5pPr>
            <a:lvl6pPr lvl="5" algn="ctr" rtl="0">
              <a:spcBef>
                <a:spcPts val="1600"/>
              </a:spcBef>
              <a:spcAft>
                <a:spcPts val="0"/>
              </a:spcAft>
              <a:buNone/>
              <a:defRPr sz="1200">
                <a:solidFill>
                  <a:srgbClr val="FFFFFF"/>
                </a:solidFill>
              </a:defRPr>
            </a:lvl6pPr>
            <a:lvl7pPr lvl="6" algn="ctr" rtl="0">
              <a:spcBef>
                <a:spcPts val="1600"/>
              </a:spcBef>
              <a:spcAft>
                <a:spcPts val="0"/>
              </a:spcAft>
              <a:buNone/>
              <a:defRPr sz="1200">
                <a:solidFill>
                  <a:srgbClr val="FFFFFF"/>
                </a:solidFill>
              </a:defRPr>
            </a:lvl7pPr>
            <a:lvl8pPr lvl="7" algn="ctr" rtl="0">
              <a:spcBef>
                <a:spcPts val="1600"/>
              </a:spcBef>
              <a:spcAft>
                <a:spcPts val="0"/>
              </a:spcAft>
              <a:buNone/>
              <a:defRPr sz="1200">
                <a:solidFill>
                  <a:srgbClr val="FFFFFF"/>
                </a:solidFill>
              </a:defRPr>
            </a:lvl8pPr>
            <a:lvl9pPr lvl="8" algn="ctr" rtl="0">
              <a:spcBef>
                <a:spcPts val="1600"/>
              </a:spcBef>
              <a:spcAft>
                <a:spcPts val="1600"/>
              </a:spcAft>
              <a:buNone/>
              <a:defRPr sz="1200">
                <a:solidFill>
                  <a:srgbClr val="FFFFFF"/>
                </a:solidFill>
              </a:defRPr>
            </a:lvl9pPr>
          </a:lstStyle>
          <a:p>
            <a:endParaRPr/>
          </a:p>
        </p:txBody>
      </p:sp>
      <p:sp>
        <p:nvSpPr>
          <p:cNvPr id="101" name="Google Shape;101;p20"/>
          <p:cNvSpPr txBox="1">
            <a:spLocks noGrp="1"/>
          </p:cNvSpPr>
          <p:nvPr>
            <p:ph type="title" idx="4" hasCustomPrompt="1"/>
          </p:nvPr>
        </p:nvSpPr>
        <p:spPr>
          <a:xfrm>
            <a:off x="3648008" y="1347475"/>
            <a:ext cx="1848000" cy="109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F00DE"/>
              </a:buClr>
              <a:buSzPts val="5000"/>
              <a:buNone/>
              <a:defRPr sz="5000">
                <a:solidFill>
                  <a:srgbClr val="EF00DE"/>
                </a:solidFill>
              </a:defRPr>
            </a:lvl1pPr>
            <a:lvl2pPr lvl="1" algn="ctr" rtl="0">
              <a:spcBef>
                <a:spcPts val="0"/>
              </a:spcBef>
              <a:spcAft>
                <a:spcPts val="0"/>
              </a:spcAft>
              <a:buClr>
                <a:srgbClr val="EF00DE"/>
              </a:buClr>
              <a:buSzPts val="5000"/>
              <a:buNone/>
              <a:defRPr sz="5000">
                <a:solidFill>
                  <a:srgbClr val="EF00DE"/>
                </a:solidFill>
              </a:defRPr>
            </a:lvl2pPr>
            <a:lvl3pPr lvl="2" algn="ctr" rtl="0">
              <a:spcBef>
                <a:spcPts val="0"/>
              </a:spcBef>
              <a:spcAft>
                <a:spcPts val="0"/>
              </a:spcAft>
              <a:buClr>
                <a:srgbClr val="EF00DE"/>
              </a:buClr>
              <a:buSzPts val="5000"/>
              <a:buNone/>
              <a:defRPr sz="5000">
                <a:solidFill>
                  <a:srgbClr val="EF00DE"/>
                </a:solidFill>
              </a:defRPr>
            </a:lvl3pPr>
            <a:lvl4pPr lvl="3" algn="ctr" rtl="0">
              <a:spcBef>
                <a:spcPts val="0"/>
              </a:spcBef>
              <a:spcAft>
                <a:spcPts val="0"/>
              </a:spcAft>
              <a:buClr>
                <a:srgbClr val="EF00DE"/>
              </a:buClr>
              <a:buSzPts val="5000"/>
              <a:buNone/>
              <a:defRPr sz="5000">
                <a:solidFill>
                  <a:srgbClr val="EF00DE"/>
                </a:solidFill>
              </a:defRPr>
            </a:lvl4pPr>
            <a:lvl5pPr lvl="4" algn="ctr" rtl="0">
              <a:spcBef>
                <a:spcPts val="0"/>
              </a:spcBef>
              <a:spcAft>
                <a:spcPts val="0"/>
              </a:spcAft>
              <a:buClr>
                <a:srgbClr val="EF00DE"/>
              </a:buClr>
              <a:buSzPts val="5000"/>
              <a:buNone/>
              <a:defRPr sz="5000">
                <a:solidFill>
                  <a:srgbClr val="EF00DE"/>
                </a:solidFill>
              </a:defRPr>
            </a:lvl5pPr>
            <a:lvl6pPr lvl="5" algn="ctr" rtl="0">
              <a:spcBef>
                <a:spcPts val="0"/>
              </a:spcBef>
              <a:spcAft>
                <a:spcPts val="0"/>
              </a:spcAft>
              <a:buClr>
                <a:srgbClr val="EF00DE"/>
              </a:buClr>
              <a:buSzPts val="5000"/>
              <a:buNone/>
              <a:defRPr sz="5000">
                <a:solidFill>
                  <a:srgbClr val="EF00DE"/>
                </a:solidFill>
              </a:defRPr>
            </a:lvl6pPr>
            <a:lvl7pPr lvl="6" algn="ctr" rtl="0">
              <a:spcBef>
                <a:spcPts val="0"/>
              </a:spcBef>
              <a:spcAft>
                <a:spcPts val="0"/>
              </a:spcAft>
              <a:buClr>
                <a:srgbClr val="EF00DE"/>
              </a:buClr>
              <a:buSzPts val="5000"/>
              <a:buNone/>
              <a:defRPr sz="5000">
                <a:solidFill>
                  <a:srgbClr val="EF00DE"/>
                </a:solidFill>
              </a:defRPr>
            </a:lvl7pPr>
            <a:lvl8pPr lvl="7" algn="ctr" rtl="0">
              <a:spcBef>
                <a:spcPts val="0"/>
              </a:spcBef>
              <a:spcAft>
                <a:spcPts val="0"/>
              </a:spcAft>
              <a:buClr>
                <a:srgbClr val="EF00DE"/>
              </a:buClr>
              <a:buSzPts val="5000"/>
              <a:buNone/>
              <a:defRPr sz="5000">
                <a:solidFill>
                  <a:srgbClr val="EF00DE"/>
                </a:solidFill>
              </a:defRPr>
            </a:lvl8pPr>
            <a:lvl9pPr lvl="8" algn="ctr" rtl="0">
              <a:spcBef>
                <a:spcPts val="0"/>
              </a:spcBef>
              <a:spcAft>
                <a:spcPts val="0"/>
              </a:spcAft>
              <a:buClr>
                <a:srgbClr val="EF00DE"/>
              </a:buClr>
              <a:buSzPts val="5000"/>
              <a:buNone/>
              <a:defRPr sz="5000">
                <a:solidFill>
                  <a:srgbClr val="EF00DE"/>
                </a:solidFill>
              </a:defRPr>
            </a:lvl9pPr>
          </a:lstStyle>
          <a:p>
            <a:r>
              <a:t>xx%</a:t>
            </a:r>
          </a:p>
        </p:txBody>
      </p:sp>
      <p:sp>
        <p:nvSpPr>
          <p:cNvPr id="102" name="Google Shape;102;p20"/>
          <p:cNvSpPr txBox="1">
            <a:spLocks noGrp="1"/>
          </p:cNvSpPr>
          <p:nvPr>
            <p:ph type="title" idx="5"/>
          </p:nvPr>
        </p:nvSpPr>
        <p:spPr>
          <a:xfrm>
            <a:off x="3648000" y="2258000"/>
            <a:ext cx="18480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600">
                <a:solidFill>
                  <a:srgbClr val="FFFFFF"/>
                </a:solidFill>
              </a:defRPr>
            </a:lvl1pPr>
            <a:lvl2pPr lvl="1" algn="ctr" rtl="0">
              <a:spcBef>
                <a:spcPts val="0"/>
              </a:spcBef>
              <a:spcAft>
                <a:spcPts val="0"/>
              </a:spcAft>
              <a:buNone/>
              <a:defRPr sz="1600">
                <a:solidFill>
                  <a:srgbClr val="FFFFFF"/>
                </a:solidFill>
              </a:defRPr>
            </a:lvl2pPr>
            <a:lvl3pPr lvl="2" algn="ctr" rtl="0">
              <a:spcBef>
                <a:spcPts val="0"/>
              </a:spcBef>
              <a:spcAft>
                <a:spcPts val="0"/>
              </a:spcAft>
              <a:buNone/>
              <a:defRPr sz="1600">
                <a:solidFill>
                  <a:srgbClr val="FFFFFF"/>
                </a:solidFill>
              </a:defRPr>
            </a:lvl3pPr>
            <a:lvl4pPr lvl="3" algn="ctr" rtl="0">
              <a:spcBef>
                <a:spcPts val="0"/>
              </a:spcBef>
              <a:spcAft>
                <a:spcPts val="0"/>
              </a:spcAft>
              <a:buNone/>
              <a:defRPr sz="1600">
                <a:solidFill>
                  <a:srgbClr val="FFFFFF"/>
                </a:solidFill>
              </a:defRPr>
            </a:lvl4pPr>
            <a:lvl5pPr lvl="4" algn="ctr" rtl="0">
              <a:spcBef>
                <a:spcPts val="0"/>
              </a:spcBef>
              <a:spcAft>
                <a:spcPts val="0"/>
              </a:spcAft>
              <a:buNone/>
              <a:defRPr sz="1600">
                <a:solidFill>
                  <a:srgbClr val="FFFFFF"/>
                </a:solidFill>
              </a:defRPr>
            </a:lvl5pPr>
            <a:lvl6pPr lvl="5" algn="ctr" rtl="0">
              <a:spcBef>
                <a:spcPts val="0"/>
              </a:spcBef>
              <a:spcAft>
                <a:spcPts val="0"/>
              </a:spcAft>
              <a:buNone/>
              <a:defRPr sz="1600">
                <a:solidFill>
                  <a:srgbClr val="FFFFFF"/>
                </a:solidFill>
              </a:defRPr>
            </a:lvl6pPr>
            <a:lvl7pPr lvl="6" algn="ctr" rtl="0">
              <a:spcBef>
                <a:spcPts val="0"/>
              </a:spcBef>
              <a:spcAft>
                <a:spcPts val="0"/>
              </a:spcAft>
              <a:buNone/>
              <a:defRPr sz="1600">
                <a:solidFill>
                  <a:srgbClr val="FFFFFF"/>
                </a:solidFill>
              </a:defRPr>
            </a:lvl7pPr>
            <a:lvl8pPr lvl="7" algn="ctr" rtl="0">
              <a:spcBef>
                <a:spcPts val="0"/>
              </a:spcBef>
              <a:spcAft>
                <a:spcPts val="0"/>
              </a:spcAft>
              <a:buNone/>
              <a:defRPr sz="1600">
                <a:solidFill>
                  <a:srgbClr val="FFFFFF"/>
                </a:solidFill>
              </a:defRPr>
            </a:lvl8pPr>
            <a:lvl9pPr lvl="8" algn="ctr" rtl="0">
              <a:spcBef>
                <a:spcPts val="0"/>
              </a:spcBef>
              <a:spcAft>
                <a:spcPts val="0"/>
              </a:spcAft>
              <a:buNone/>
              <a:defRPr sz="1600">
                <a:solidFill>
                  <a:srgbClr val="FFFFFF"/>
                </a:solidFill>
              </a:defRPr>
            </a:lvl9pPr>
          </a:lstStyle>
          <a:p>
            <a:endParaRPr/>
          </a:p>
        </p:txBody>
      </p:sp>
      <p:sp>
        <p:nvSpPr>
          <p:cNvPr id="103" name="Google Shape;103;p20"/>
          <p:cNvSpPr txBox="1">
            <a:spLocks noGrp="1"/>
          </p:cNvSpPr>
          <p:nvPr>
            <p:ph type="subTitle" idx="6"/>
          </p:nvPr>
        </p:nvSpPr>
        <p:spPr>
          <a:xfrm>
            <a:off x="3648000" y="2668975"/>
            <a:ext cx="1848000" cy="1154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FFFFFF"/>
                </a:solidFill>
              </a:defRPr>
            </a:lvl1pPr>
            <a:lvl2pPr lvl="1" algn="ctr" rtl="0">
              <a:spcBef>
                <a:spcPts val="1600"/>
              </a:spcBef>
              <a:spcAft>
                <a:spcPts val="0"/>
              </a:spcAft>
              <a:buNone/>
              <a:defRPr sz="1200">
                <a:solidFill>
                  <a:srgbClr val="FFFFFF"/>
                </a:solidFill>
              </a:defRPr>
            </a:lvl2pPr>
            <a:lvl3pPr lvl="2" algn="ctr" rtl="0">
              <a:spcBef>
                <a:spcPts val="1600"/>
              </a:spcBef>
              <a:spcAft>
                <a:spcPts val="0"/>
              </a:spcAft>
              <a:buNone/>
              <a:defRPr sz="1200">
                <a:solidFill>
                  <a:srgbClr val="FFFFFF"/>
                </a:solidFill>
              </a:defRPr>
            </a:lvl3pPr>
            <a:lvl4pPr lvl="3" algn="ctr" rtl="0">
              <a:spcBef>
                <a:spcPts val="1600"/>
              </a:spcBef>
              <a:spcAft>
                <a:spcPts val="0"/>
              </a:spcAft>
              <a:buNone/>
              <a:defRPr sz="1200">
                <a:solidFill>
                  <a:srgbClr val="FFFFFF"/>
                </a:solidFill>
              </a:defRPr>
            </a:lvl4pPr>
            <a:lvl5pPr lvl="4" algn="ctr" rtl="0">
              <a:spcBef>
                <a:spcPts val="1600"/>
              </a:spcBef>
              <a:spcAft>
                <a:spcPts val="0"/>
              </a:spcAft>
              <a:buNone/>
              <a:defRPr sz="1200">
                <a:solidFill>
                  <a:srgbClr val="FFFFFF"/>
                </a:solidFill>
              </a:defRPr>
            </a:lvl5pPr>
            <a:lvl6pPr lvl="5" algn="ctr" rtl="0">
              <a:spcBef>
                <a:spcPts val="1600"/>
              </a:spcBef>
              <a:spcAft>
                <a:spcPts val="0"/>
              </a:spcAft>
              <a:buNone/>
              <a:defRPr sz="1200">
                <a:solidFill>
                  <a:srgbClr val="FFFFFF"/>
                </a:solidFill>
              </a:defRPr>
            </a:lvl6pPr>
            <a:lvl7pPr lvl="6" algn="ctr" rtl="0">
              <a:spcBef>
                <a:spcPts val="1600"/>
              </a:spcBef>
              <a:spcAft>
                <a:spcPts val="0"/>
              </a:spcAft>
              <a:buNone/>
              <a:defRPr sz="1200">
                <a:solidFill>
                  <a:srgbClr val="FFFFFF"/>
                </a:solidFill>
              </a:defRPr>
            </a:lvl7pPr>
            <a:lvl8pPr lvl="7" algn="ctr" rtl="0">
              <a:spcBef>
                <a:spcPts val="1600"/>
              </a:spcBef>
              <a:spcAft>
                <a:spcPts val="0"/>
              </a:spcAft>
              <a:buNone/>
              <a:defRPr sz="1200">
                <a:solidFill>
                  <a:srgbClr val="FFFFFF"/>
                </a:solidFill>
              </a:defRPr>
            </a:lvl8pPr>
            <a:lvl9pPr lvl="8" algn="ctr" rtl="0">
              <a:spcBef>
                <a:spcPts val="1600"/>
              </a:spcBef>
              <a:spcAft>
                <a:spcPts val="1600"/>
              </a:spcAft>
              <a:buNone/>
              <a:defRPr sz="1200">
                <a:solidFill>
                  <a:srgbClr val="FFFFFF"/>
                </a:solidFill>
              </a:defRPr>
            </a:lvl9pPr>
          </a:lstStyle>
          <a:p>
            <a:endParaRPr/>
          </a:p>
        </p:txBody>
      </p:sp>
      <p:sp>
        <p:nvSpPr>
          <p:cNvPr id="104" name="Google Shape;104;p20"/>
          <p:cNvSpPr txBox="1">
            <a:spLocks noGrp="1"/>
          </p:cNvSpPr>
          <p:nvPr>
            <p:ph type="title" idx="7" hasCustomPrompt="1"/>
          </p:nvPr>
        </p:nvSpPr>
        <p:spPr>
          <a:xfrm>
            <a:off x="6388629" y="1347475"/>
            <a:ext cx="1848000" cy="109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F00DE"/>
              </a:buClr>
              <a:buSzPts val="5000"/>
              <a:buNone/>
              <a:defRPr sz="5000">
                <a:solidFill>
                  <a:srgbClr val="EF00DE"/>
                </a:solidFill>
              </a:defRPr>
            </a:lvl1pPr>
            <a:lvl2pPr lvl="1" algn="ctr" rtl="0">
              <a:spcBef>
                <a:spcPts val="0"/>
              </a:spcBef>
              <a:spcAft>
                <a:spcPts val="0"/>
              </a:spcAft>
              <a:buClr>
                <a:srgbClr val="EF00DE"/>
              </a:buClr>
              <a:buSzPts val="5000"/>
              <a:buNone/>
              <a:defRPr sz="5000">
                <a:solidFill>
                  <a:srgbClr val="EF00DE"/>
                </a:solidFill>
              </a:defRPr>
            </a:lvl2pPr>
            <a:lvl3pPr lvl="2" algn="ctr" rtl="0">
              <a:spcBef>
                <a:spcPts val="0"/>
              </a:spcBef>
              <a:spcAft>
                <a:spcPts val="0"/>
              </a:spcAft>
              <a:buClr>
                <a:srgbClr val="EF00DE"/>
              </a:buClr>
              <a:buSzPts val="5000"/>
              <a:buNone/>
              <a:defRPr sz="5000">
                <a:solidFill>
                  <a:srgbClr val="EF00DE"/>
                </a:solidFill>
              </a:defRPr>
            </a:lvl3pPr>
            <a:lvl4pPr lvl="3" algn="ctr" rtl="0">
              <a:spcBef>
                <a:spcPts val="0"/>
              </a:spcBef>
              <a:spcAft>
                <a:spcPts val="0"/>
              </a:spcAft>
              <a:buClr>
                <a:srgbClr val="EF00DE"/>
              </a:buClr>
              <a:buSzPts val="5000"/>
              <a:buNone/>
              <a:defRPr sz="5000">
                <a:solidFill>
                  <a:srgbClr val="EF00DE"/>
                </a:solidFill>
              </a:defRPr>
            </a:lvl4pPr>
            <a:lvl5pPr lvl="4" algn="ctr" rtl="0">
              <a:spcBef>
                <a:spcPts val="0"/>
              </a:spcBef>
              <a:spcAft>
                <a:spcPts val="0"/>
              </a:spcAft>
              <a:buClr>
                <a:srgbClr val="EF00DE"/>
              </a:buClr>
              <a:buSzPts val="5000"/>
              <a:buNone/>
              <a:defRPr sz="5000">
                <a:solidFill>
                  <a:srgbClr val="EF00DE"/>
                </a:solidFill>
              </a:defRPr>
            </a:lvl5pPr>
            <a:lvl6pPr lvl="5" algn="ctr" rtl="0">
              <a:spcBef>
                <a:spcPts val="0"/>
              </a:spcBef>
              <a:spcAft>
                <a:spcPts val="0"/>
              </a:spcAft>
              <a:buClr>
                <a:srgbClr val="EF00DE"/>
              </a:buClr>
              <a:buSzPts val="5000"/>
              <a:buNone/>
              <a:defRPr sz="5000">
                <a:solidFill>
                  <a:srgbClr val="EF00DE"/>
                </a:solidFill>
              </a:defRPr>
            </a:lvl6pPr>
            <a:lvl7pPr lvl="6" algn="ctr" rtl="0">
              <a:spcBef>
                <a:spcPts val="0"/>
              </a:spcBef>
              <a:spcAft>
                <a:spcPts val="0"/>
              </a:spcAft>
              <a:buClr>
                <a:srgbClr val="EF00DE"/>
              </a:buClr>
              <a:buSzPts val="5000"/>
              <a:buNone/>
              <a:defRPr sz="5000">
                <a:solidFill>
                  <a:srgbClr val="EF00DE"/>
                </a:solidFill>
              </a:defRPr>
            </a:lvl7pPr>
            <a:lvl8pPr lvl="7" algn="ctr" rtl="0">
              <a:spcBef>
                <a:spcPts val="0"/>
              </a:spcBef>
              <a:spcAft>
                <a:spcPts val="0"/>
              </a:spcAft>
              <a:buClr>
                <a:srgbClr val="EF00DE"/>
              </a:buClr>
              <a:buSzPts val="5000"/>
              <a:buNone/>
              <a:defRPr sz="5000">
                <a:solidFill>
                  <a:srgbClr val="EF00DE"/>
                </a:solidFill>
              </a:defRPr>
            </a:lvl8pPr>
            <a:lvl9pPr lvl="8" algn="ctr" rtl="0">
              <a:spcBef>
                <a:spcPts val="0"/>
              </a:spcBef>
              <a:spcAft>
                <a:spcPts val="0"/>
              </a:spcAft>
              <a:buClr>
                <a:srgbClr val="EF00DE"/>
              </a:buClr>
              <a:buSzPts val="5000"/>
              <a:buNone/>
              <a:defRPr sz="5000">
                <a:solidFill>
                  <a:srgbClr val="EF00DE"/>
                </a:solidFill>
              </a:defRPr>
            </a:lvl9pPr>
          </a:lstStyle>
          <a:p>
            <a:r>
              <a:t>xx%</a:t>
            </a:r>
          </a:p>
        </p:txBody>
      </p:sp>
      <p:sp>
        <p:nvSpPr>
          <p:cNvPr id="105" name="Google Shape;105;p20"/>
          <p:cNvSpPr txBox="1">
            <a:spLocks noGrp="1"/>
          </p:cNvSpPr>
          <p:nvPr>
            <p:ph type="title" idx="8"/>
          </p:nvPr>
        </p:nvSpPr>
        <p:spPr>
          <a:xfrm>
            <a:off x="6388637" y="2258000"/>
            <a:ext cx="18480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600">
                <a:solidFill>
                  <a:srgbClr val="FFFFFF"/>
                </a:solidFill>
              </a:defRPr>
            </a:lvl1pPr>
            <a:lvl2pPr lvl="1" algn="ctr" rtl="0">
              <a:spcBef>
                <a:spcPts val="0"/>
              </a:spcBef>
              <a:spcAft>
                <a:spcPts val="0"/>
              </a:spcAft>
              <a:buNone/>
              <a:defRPr sz="1600">
                <a:solidFill>
                  <a:srgbClr val="FFFFFF"/>
                </a:solidFill>
              </a:defRPr>
            </a:lvl2pPr>
            <a:lvl3pPr lvl="2" algn="ctr" rtl="0">
              <a:spcBef>
                <a:spcPts val="0"/>
              </a:spcBef>
              <a:spcAft>
                <a:spcPts val="0"/>
              </a:spcAft>
              <a:buNone/>
              <a:defRPr sz="1600">
                <a:solidFill>
                  <a:srgbClr val="FFFFFF"/>
                </a:solidFill>
              </a:defRPr>
            </a:lvl3pPr>
            <a:lvl4pPr lvl="3" algn="ctr" rtl="0">
              <a:spcBef>
                <a:spcPts val="0"/>
              </a:spcBef>
              <a:spcAft>
                <a:spcPts val="0"/>
              </a:spcAft>
              <a:buNone/>
              <a:defRPr sz="1600">
                <a:solidFill>
                  <a:srgbClr val="FFFFFF"/>
                </a:solidFill>
              </a:defRPr>
            </a:lvl4pPr>
            <a:lvl5pPr lvl="4" algn="ctr" rtl="0">
              <a:spcBef>
                <a:spcPts val="0"/>
              </a:spcBef>
              <a:spcAft>
                <a:spcPts val="0"/>
              </a:spcAft>
              <a:buNone/>
              <a:defRPr sz="1600">
                <a:solidFill>
                  <a:srgbClr val="FFFFFF"/>
                </a:solidFill>
              </a:defRPr>
            </a:lvl5pPr>
            <a:lvl6pPr lvl="5" algn="ctr" rtl="0">
              <a:spcBef>
                <a:spcPts val="0"/>
              </a:spcBef>
              <a:spcAft>
                <a:spcPts val="0"/>
              </a:spcAft>
              <a:buNone/>
              <a:defRPr sz="1600">
                <a:solidFill>
                  <a:srgbClr val="FFFFFF"/>
                </a:solidFill>
              </a:defRPr>
            </a:lvl6pPr>
            <a:lvl7pPr lvl="6" algn="ctr" rtl="0">
              <a:spcBef>
                <a:spcPts val="0"/>
              </a:spcBef>
              <a:spcAft>
                <a:spcPts val="0"/>
              </a:spcAft>
              <a:buNone/>
              <a:defRPr sz="1600">
                <a:solidFill>
                  <a:srgbClr val="FFFFFF"/>
                </a:solidFill>
              </a:defRPr>
            </a:lvl7pPr>
            <a:lvl8pPr lvl="7" algn="ctr" rtl="0">
              <a:spcBef>
                <a:spcPts val="0"/>
              </a:spcBef>
              <a:spcAft>
                <a:spcPts val="0"/>
              </a:spcAft>
              <a:buNone/>
              <a:defRPr sz="1600">
                <a:solidFill>
                  <a:srgbClr val="FFFFFF"/>
                </a:solidFill>
              </a:defRPr>
            </a:lvl8pPr>
            <a:lvl9pPr lvl="8" algn="ctr" rtl="0">
              <a:spcBef>
                <a:spcPts val="0"/>
              </a:spcBef>
              <a:spcAft>
                <a:spcPts val="0"/>
              </a:spcAft>
              <a:buNone/>
              <a:defRPr sz="1600">
                <a:solidFill>
                  <a:srgbClr val="FFFFFF"/>
                </a:solidFill>
              </a:defRPr>
            </a:lvl9pPr>
          </a:lstStyle>
          <a:p>
            <a:endParaRPr/>
          </a:p>
        </p:txBody>
      </p:sp>
      <p:sp>
        <p:nvSpPr>
          <p:cNvPr id="106" name="Google Shape;106;p20"/>
          <p:cNvSpPr txBox="1">
            <a:spLocks noGrp="1"/>
          </p:cNvSpPr>
          <p:nvPr>
            <p:ph type="subTitle" idx="9"/>
          </p:nvPr>
        </p:nvSpPr>
        <p:spPr>
          <a:xfrm>
            <a:off x="6388637" y="2668975"/>
            <a:ext cx="1848000" cy="1154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FFFFFF"/>
                </a:solidFill>
              </a:defRPr>
            </a:lvl1pPr>
            <a:lvl2pPr lvl="1" algn="ctr" rtl="0">
              <a:spcBef>
                <a:spcPts val="1600"/>
              </a:spcBef>
              <a:spcAft>
                <a:spcPts val="0"/>
              </a:spcAft>
              <a:buNone/>
              <a:defRPr sz="1200">
                <a:solidFill>
                  <a:srgbClr val="FFFFFF"/>
                </a:solidFill>
              </a:defRPr>
            </a:lvl2pPr>
            <a:lvl3pPr lvl="2" algn="ctr" rtl="0">
              <a:spcBef>
                <a:spcPts val="1600"/>
              </a:spcBef>
              <a:spcAft>
                <a:spcPts val="0"/>
              </a:spcAft>
              <a:buNone/>
              <a:defRPr sz="1200">
                <a:solidFill>
                  <a:srgbClr val="FFFFFF"/>
                </a:solidFill>
              </a:defRPr>
            </a:lvl3pPr>
            <a:lvl4pPr lvl="3" algn="ctr" rtl="0">
              <a:spcBef>
                <a:spcPts val="1600"/>
              </a:spcBef>
              <a:spcAft>
                <a:spcPts val="0"/>
              </a:spcAft>
              <a:buNone/>
              <a:defRPr sz="1200">
                <a:solidFill>
                  <a:srgbClr val="FFFFFF"/>
                </a:solidFill>
              </a:defRPr>
            </a:lvl4pPr>
            <a:lvl5pPr lvl="4" algn="ctr" rtl="0">
              <a:spcBef>
                <a:spcPts val="1600"/>
              </a:spcBef>
              <a:spcAft>
                <a:spcPts val="0"/>
              </a:spcAft>
              <a:buNone/>
              <a:defRPr sz="1200">
                <a:solidFill>
                  <a:srgbClr val="FFFFFF"/>
                </a:solidFill>
              </a:defRPr>
            </a:lvl5pPr>
            <a:lvl6pPr lvl="5" algn="ctr" rtl="0">
              <a:spcBef>
                <a:spcPts val="1600"/>
              </a:spcBef>
              <a:spcAft>
                <a:spcPts val="0"/>
              </a:spcAft>
              <a:buNone/>
              <a:defRPr sz="1200">
                <a:solidFill>
                  <a:srgbClr val="FFFFFF"/>
                </a:solidFill>
              </a:defRPr>
            </a:lvl6pPr>
            <a:lvl7pPr lvl="6" algn="ctr" rtl="0">
              <a:spcBef>
                <a:spcPts val="1600"/>
              </a:spcBef>
              <a:spcAft>
                <a:spcPts val="0"/>
              </a:spcAft>
              <a:buNone/>
              <a:defRPr sz="1200">
                <a:solidFill>
                  <a:srgbClr val="FFFFFF"/>
                </a:solidFill>
              </a:defRPr>
            </a:lvl7pPr>
            <a:lvl8pPr lvl="7" algn="ctr" rtl="0">
              <a:spcBef>
                <a:spcPts val="1600"/>
              </a:spcBef>
              <a:spcAft>
                <a:spcPts val="0"/>
              </a:spcAft>
              <a:buNone/>
              <a:defRPr sz="1200">
                <a:solidFill>
                  <a:srgbClr val="FFFFFF"/>
                </a:solidFill>
              </a:defRPr>
            </a:lvl8pPr>
            <a:lvl9pPr lvl="8" algn="ctr" rtl="0">
              <a:spcBef>
                <a:spcPts val="1600"/>
              </a:spcBef>
              <a:spcAft>
                <a:spcPts val="1600"/>
              </a:spcAft>
              <a:buNone/>
              <a:defRPr sz="1200">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mp; text">
  <p:cSld name="CUSTOM_8">
    <p:bg>
      <p:bgPr>
        <a:blipFill>
          <a:blip r:embed="rId2">
            <a:alphaModFix/>
          </a:blip>
          <a:stretch>
            <a:fillRect/>
          </a:stretch>
        </a:blipFill>
        <a:effectLst/>
      </p:bgPr>
    </p:bg>
    <p:spTree>
      <p:nvGrpSpPr>
        <p:cNvPr id="1" name="Shape 107"/>
        <p:cNvGrpSpPr/>
        <p:nvPr/>
      </p:nvGrpSpPr>
      <p:grpSpPr>
        <a:xfrm>
          <a:off x="0" y="0"/>
          <a:ext cx="0" cy="0"/>
          <a:chOff x="0" y="0"/>
          <a:chExt cx="0" cy="0"/>
        </a:xfrm>
      </p:grpSpPr>
      <p:sp>
        <p:nvSpPr>
          <p:cNvPr id="108" name="Google Shape;108;p21"/>
          <p:cNvSpPr txBox="1">
            <a:spLocks noGrp="1"/>
          </p:cNvSpPr>
          <p:nvPr>
            <p:ph type="title" hasCustomPrompt="1"/>
          </p:nvPr>
        </p:nvSpPr>
        <p:spPr>
          <a:xfrm>
            <a:off x="1007981" y="843600"/>
            <a:ext cx="4076400" cy="66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F00DE"/>
              </a:buClr>
              <a:buSzPts val="4000"/>
              <a:buNone/>
              <a:defRPr sz="4000">
                <a:solidFill>
                  <a:srgbClr val="EF00DE"/>
                </a:solidFill>
              </a:defRPr>
            </a:lvl1pPr>
            <a:lvl2pPr lvl="1" algn="ctr" rtl="0">
              <a:spcBef>
                <a:spcPts val="0"/>
              </a:spcBef>
              <a:spcAft>
                <a:spcPts val="0"/>
              </a:spcAft>
              <a:buClr>
                <a:srgbClr val="EF00DE"/>
              </a:buClr>
              <a:buSzPts val="4000"/>
              <a:buNone/>
              <a:defRPr sz="4000">
                <a:solidFill>
                  <a:srgbClr val="EF00DE"/>
                </a:solidFill>
              </a:defRPr>
            </a:lvl2pPr>
            <a:lvl3pPr lvl="2" algn="ctr" rtl="0">
              <a:spcBef>
                <a:spcPts val="0"/>
              </a:spcBef>
              <a:spcAft>
                <a:spcPts val="0"/>
              </a:spcAft>
              <a:buClr>
                <a:srgbClr val="EF00DE"/>
              </a:buClr>
              <a:buSzPts val="4000"/>
              <a:buNone/>
              <a:defRPr sz="4000">
                <a:solidFill>
                  <a:srgbClr val="EF00DE"/>
                </a:solidFill>
              </a:defRPr>
            </a:lvl3pPr>
            <a:lvl4pPr lvl="3" algn="ctr" rtl="0">
              <a:spcBef>
                <a:spcPts val="0"/>
              </a:spcBef>
              <a:spcAft>
                <a:spcPts val="0"/>
              </a:spcAft>
              <a:buClr>
                <a:srgbClr val="EF00DE"/>
              </a:buClr>
              <a:buSzPts val="4000"/>
              <a:buNone/>
              <a:defRPr sz="4000">
                <a:solidFill>
                  <a:srgbClr val="EF00DE"/>
                </a:solidFill>
              </a:defRPr>
            </a:lvl4pPr>
            <a:lvl5pPr lvl="4" algn="ctr" rtl="0">
              <a:spcBef>
                <a:spcPts val="0"/>
              </a:spcBef>
              <a:spcAft>
                <a:spcPts val="0"/>
              </a:spcAft>
              <a:buClr>
                <a:srgbClr val="EF00DE"/>
              </a:buClr>
              <a:buSzPts val="4000"/>
              <a:buNone/>
              <a:defRPr sz="4000">
                <a:solidFill>
                  <a:srgbClr val="EF00DE"/>
                </a:solidFill>
              </a:defRPr>
            </a:lvl5pPr>
            <a:lvl6pPr lvl="5" algn="ctr" rtl="0">
              <a:spcBef>
                <a:spcPts val="0"/>
              </a:spcBef>
              <a:spcAft>
                <a:spcPts val="0"/>
              </a:spcAft>
              <a:buClr>
                <a:srgbClr val="EF00DE"/>
              </a:buClr>
              <a:buSzPts val="4000"/>
              <a:buNone/>
              <a:defRPr sz="4000">
                <a:solidFill>
                  <a:srgbClr val="EF00DE"/>
                </a:solidFill>
              </a:defRPr>
            </a:lvl6pPr>
            <a:lvl7pPr lvl="6" algn="ctr" rtl="0">
              <a:spcBef>
                <a:spcPts val="0"/>
              </a:spcBef>
              <a:spcAft>
                <a:spcPts val="0"/>
              </a:spcAft>
              <a:buClr>
                <a:srgbClr val="EF00DE"/>
              </a:buClr>
              <a:buSzPts val="4000"/>
              <a:buNone/>
              <a:defRPr sz="4000">
                <a:solidFill>
                  <a:srgbClr val="EF00DE"/>
                </a:solidFill>
              </a:defRPr>
            </a:lvl7pPr>
            <a:lvl8pPr lvl="7" algn="ctr" rtl="0">
              <a:spcBef>
                <a:spcPts val="0"/>
              </a:spcBef>
              <a:spcAft>
                <a:spcPts val="0"/>
              </a:spcAft>
              <a:buClr>
                <a:srgbClr val="EF00DE"/>
              </a:buClr>
              <a:buSzPts val="4000"/>
              <a:buNone/>
              <a:defRPr sz="4000">
                <a:solidFill>
                  <a:srgbClr val="EF00DE"/>
                </a:solidFill>
              </a:defRPr>
            </a:lvl8pPr>
            <a:lvl9pPr lvl="8" algn="ctr" rtl="0">
              <a:spcBef>
                <a:spcPts val="0"/>
              </a:spcBef>
              <a:spcAft>
                <a:spcPts val="0"/>
              </a:spcAft>
              <a:buClr>
                <a:srgbClr val="EF00DE"/>
              </a:buClr>
              <a:buSzPts val="4000"/>
              <a:buNone/>
              <a:defRPr sz="4000">
                <a:solidFill>
                  <a:srgbClr val="EF00DE"/>
                </a:solidFill>
              </a:defRPr>
            </a:lvl9pPr>
          </a:lstStyle>
          <a:p>
            <a:r>
              <a:t>xx%</a:t>
            </a:r>
          </a:p>
        </p:txBody>
      </p:sp>
      <p:sp>
        <p:nvSpPr>
          <p:cNvPr id="109" name="Google Shape;109;p21"/>
          <p:cNvSpPr txBox="1">
            <a:spLocks noGrp="1"/>
          </p:cNvSpPr>
          <p:nvPr>
            <p:ph type="title" idx="2"/>
          </p:nvPr>
        </p:nvSpPr>
        <p:spPr>
          <a:xfrm>
            <a:off x="1007974" y="1229925"/>
            <a:ext cx="40764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200">
                <a:solidFill>
                  <a:srgbClr val="FFFFFF"/>
                </a:solidFill>
              </a:defRPr>
            </a:lvl1pPr>
            <a:lvl2pPr lvl="1" algn="ctr" rtl="0">
              <a:spcBef>
                <a:spcPts val="0"/>
              </a:spcBef>
              <a:spcAft>
                <a:spcPts val="0"/>
              </a:spcAft>
              <a:buNone/>
              <a:defRPr sz="1200">
                <a:solidFill>
                  <a:srgbClr val="FFFFFF"/>
                </a:solidFill>
              </a:defRPr>
            </a:lvl2pPr>
            <a:lvl3pPr lvl="2" algn="ctr" rtl="0">
              <a:spcBef>
                <a:spcPts val="0"/>
              </a:spcBef>
              <a:spcAft>
                <a:spcPts val="0"/>
              </a:spcAft>
              <a:buNone/>
              <a:defRPr sz="1200">
                <a:solidFill>
                  <a:srgbClr val="FFFFFF"/>
                </a:solidFill>
              </a:defRPr>
            </a:lvl3pPr>
            <a:lvl4pPr lvl="3" algn="ctr" rtl="0">
              <a:spcBef>
                <a:spcPts val="0"/>
              </a:spcBef>
              <a:spcAft>
                <a:spcPts val="0"/>
              </a:spcAft>
              <a:buNone/>
              <a:defRPr sz="1200">
                <a:solidFill>
                  <a:srgbClr val="FFFFFF"/>
                </a:solidFill>
              </a:defRPr>
            </a:lvl4pPr>
            <a:lvl5pPr lvl="4" algn="ctr" rtl="0">
              <a:spcBef>
                <a:spcPts val="0"/>
              </a:spcBef>
              <a:spcAft>
                <a:spcPts val="0"/>
              </a:spcAft>
              <a:buNone/>
              <a:defRPr sz="1200">
                <a:solidFill>
                  <a:srgbClr val="FFFFFF"/>
                </a:solidFill>
              </a:defRPr>
            </a:lvl5pPr>
            <a:lvl6pPr lvl="5" algn="ctr" rtl="0">
              <a:spcBef>
                <a:spcPts val="0"/>
              </a:spcBef>
              <a:spcAft>
                <a:spcPts val="0"/>
              </a:spcAft>
              <a:buNone/>
              <a:defRPr sz="1200">
                <a:solidFill>
                  <a:srgbClr val="FFFFFF"/>
                </a:solidFill>
              </a:defRPr>
            </a:lvl6pPr>
            <a:lvl7pPr lvl="6" algn="ctr" rtl="0">
              <a:spcBef>
                <a:spcPts val="0"/>
              </a:spcBef>
              <a:spcAft>
                <a:spcPts val="0"/>
              </a:spcAft>
              <a:buNone/>
              <a:defRPr sz="1200">
                <a:solidFill>
                  <a:srgbClr val="FFFFFF"/>
                </a:solidFill>
              </a:defRPr>
            </a:lvl7pPr>
            <a:lvl8pPr lvl="7" algn="ctr" rtl="0">
              <a:spcBef>
                <a:spcPts val="0"/>
              </a:spcBef>
              <a:spcAft>
                <a:spcPts val="0"/>
              </a:spcAft>
              <a:buNone/>
              <a:defRPr sz="1200">
                <a:solidFill>
                  <a:srgbClr val="FFFFFF"/>
                </a:solidFill>
              </a:defRPr>
            </a:lvl8pPr>
            <a:lvl9pPr lvl="8" algn="ctr" rtl="0">
              <a:spcBef>
                <a:spcPts val="0"/>
              </a:spcBef>
              <a:spcAft>
                <a:spcPts val="0"/>
              </a:spcAft>
              <a:buNone/>
              <a:defRPr sz="1200">
                <a:solidFill>
                  <a:srgbClr val="FFFFFF"/>
                </a:solidFill>
              </a:defRPr>
            </a:lvl9pPr>
          </a:lstStyle>
          <a:p>
            <a:endParaRPr/>
          </a:p>
        </p:txBody>
      </p:sp>
      <p:sp>
        <p:nvSpPr>
          <p:cNvPr id="110" name="Google Shape;110;p21"/>
          <p:cNvSpPr txBox="1">
            <a:spLocks noGrp="1"/>
          </p:cNvSpPr>
          <p:nvPr>
            <p:ph type="title" idx="3" hasCustomPrompt="1"/>
          </p:nvPr>
        </p:nvSpPr>
        <p:spPr>
          <a:xfrm>
            <a:off x="1007981" y="3421000"/>
            <a:ext cx="4076400" cy="66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F00DE"/>
              </a:buClr>
              <a:buSzPts val="4000"/>
              <a:buNone/>
              <a:defRPr sz="4000">
                <a:solidFill>
                  <a:srgbClr val="EF00DE"/>
                </a:solidFill>
              </a:defRPr>
            </a:lvl1pPr>
            <a:lvl2pPr lvl="1" algn="ctr" rtl="0">
              <a:spcBef>
                <a:spcPts val="0"/>
              </a:spcBef>
              <a:spcAft>
                <a:spcPts val="0"/>
              </a:spcAft>
              <a:buClr>
                <a:srgbClr val="EF00DE"/>
              </a:buClr>
              <a:buSzPts val="4000"/>
              <a:buNone/>
              <a:defRPr sz="4000">
                <a:solidFill>
                  <a:srgbClr val="EF00DE"/>
                </a:solidFill>
              </a:defRPr>
            </a:lvl2pPr>
            <a:lvl3pPr lvl="2" algn="ctr" rtl="0">
              <a:spcBef>
                <a:spcPts val="0"/>
              </a:spcBef>
              <a:spcAft>
                <a:spcPts val="0"/>
              </a:spcAft>
              <a:buClr>
                <a:srgbClr val="EF00DE"/>
              </a:buClr>
              <a:buSzPts val="4000"/>
              <a:buNone/>
              <a:defRPr sz="4000">
                <a:solidFill>
                  <a:srgbClr val="EF00DE"/>
                </a:solidFill>
              </a:defRPr>
            </a:lvl3pPr>
            <a:lvl4pPr lvl="3" algn="ctr" rtl="0">
              <a:spcBef>
                <a:spcPts val="0"/>
              </a:spcBef>
              <a:spcAft>
                <a:spcPts val="0"/>
              </a:spcAft>
              <a:buClr>
                <a:srgbClr val="EF00DE"/>
              </a:buClr>
              <a:buSzPts val="4000"/>
              <a:buNone/>
              <a:defRPr sz="4000">
                <a:solidFill>
                  <a:srgbClr val="EF00DE"/>
                </a:solidFill>
              </a:defRPr>
            </a:lvl4pPr>
            <a:lvl5pPr lvl="4" algn="ctr" rtl="0">
              <a:spcBef>
                <a:spcPts val="0"/>
              </a:spcBef>
              <a:spcAft>
                <a:spcPts val="0"/>
              </a:spcAft>
              <a:buClr>
                <a:srgbClr val="EF00DE"/>
              </a:buClr>
              <a:buSzPts val="4000"/>
              <a:buNone/>
              <a:defRPr sz="4000">
                <a:solidFill>
                  <a:srgbClr val="EF00DE"/>
                </a:solidFill>
              </a:defRPr>
            </a:lvl5pPr>
            <a:lvl6pPr lvl="5" algn="ctr" rtl="0">
              <a:spcBef>
                <a:spcPts val="0"/>
              </a:spcBef>
              <a:spcAft>
                <a:spcPts val="0"/>
              </a:spcAft>
              <a:buClr>
                <a:srgbClr val="EF00DE"/>
              </a:buClr>
              <a:buSzPts val="4000"/>
              <a:buNone/>
              <a:defRPr sz="4000">
                <a:solidFill>
                  <a:srgbClr val="EF00DE"/>
                </a:solidFill>
              </a:defRPr>
            </a:lvl6pPr>
            <a:lvl7pPr lvl="6" algn="ctr" rtl="0">
              <a:spcBef>
                <a:spcPts val="0"/>
              </a:spcBef>
              <a:spcAft>
                <a:spcPts val="0"/>
              </a:spcAft>
              <a:buClr>
                <a:srgbClr val="EF00DE"/>
              </a:buClr>
              <a:buSzPts val="4000"/>
              <a:buNone/>
              <a:defRPr sz="4000">
                <a:solidFill>
                  <a:srgbClr val="EF00DE"/>
                </a:solidFill>
              </a:defRPr>
            </a:lvl7pPr>
            <a:lvl8pPr lvl="7" algn="ctr" rtl="0">
              <a:spcBef>
                <a:spcPts val="0"/>
              </a:spcBef>
              <a:spcAft>
                <a:spcPts val="0"/>
              </a:spcAft>
              <a:buClr>
                <a:srgbClr val="EF00DE"/>
              </a:buClr>
              <a:buSzPts val="4000"/>
              <a:buNone/>
              <a:defRPr sz="4000">
                <a:solidFill>
                  <a:srgbClr val="EF00DE"/>
                </a:solidFill>
              </a:defRPr>
            </a:lvl8pPr>
            <a:lvl9pPr lvl="8" algn="ctr" rtl="0">
              <a:spcBef>
                <a:spcPts val="0"/>
              </a:spcBef>
              <a:spcAft>
                <a:spcPts val="0"/>
              </a:spcAft>
              <a:buClr>
                <a:srgbClr val="EF00DE"/>
              </a:buClr>
              <a:buSzPts val="4000"/>
              <a:buNone/>
              <a:defRPr sz="4000">
                <a:solidFill>
                  <a:srgbClr val="EF00DE"/>
                </a:solidFill>
              </a:defRPr>
            </a:lvl9pPr>
          </a:lstStyle>
          <a:p>
            <a:r>
              <a:t>xx%</a:t>
            </a:r>
          </a:p>
        </p:txBody>
      </p:sp>
      <p:sp>
        <p:nvSpPr>
          <p:cNvPr id="111" name="Google Shape;111;p21"/>
          <p:cNvSpPr txBox="1">
            <a:spLocks noGrp="1"/>
          </p:cNvSpPr>
          <p:nvPr>
            <p:ph type="title" idx="4"/>
          </p:nvPr>
        </p:nvSpPr>
        <p:spPr>
          <a:xfrm>
            <a:off x="1007974" y="3807325"/>
            <a:ext cx="40764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200">
                <a:solidFill>
                  <a:srgbClr val="FFFFFF"/>
                </a:solidFill>
              </a:defRPr>
            </a:lvl1pPr>
            <a:lvl2pPr lvl="1" algn="ctr" rtl="0">
              <a:spcBef>
                <a:spcPts val="0"/>
              </a:spcBef>
              <a:spcAft>
                <a:spcPts val="0"/>
              </a:spcAft>
              <a:buNone/>
              <a:defRPr sz="1200">
                <a:solidFill>
                  <a:srgbClr val="FFFFFF"/>
                </a:solidFill>
              </a:defRPr>
            </a:lvl2pPr>
            <a:lvl3pPr lvl="2" algn="ctr" rtl="0">
              <a:spcBef>
                <a:spcPts val="0"/>
              </a:spcBef>
              <a:spcAft>
                <a:spcPts val="0"/>
              </a:spcAft>
              <a:buNone/>
              <a:defRPr sz="1200">
                <a:solidFill>
                  <a:srgbClr val="FFFFFF"/>
                </a:solidFill>
              </a:defRPr>
            </a:lvl3pPr>
            <a:lvl4pPr lvl="3" algn="ctr" rtl="0">
              <a:spcBef>
                <a:spcPts val="0"/>
              </a:spcBef>
              <a:spcAft>
                <a:spcPts val="0"/>
              </a:spcAft>
              <a:buNone/>
              <a:defRPr sz="1200">
                <a:solidFill>
                  <a:srgbClr val="FFFFFF"/>
                </a:solidFill>
              </a:defRPr>
            </a:lvl4pPr>
            <a:lvl5pPr lvl="4" algn="ctr" rtl="0">
              <a:spcBef>
                <a:spcPts val="0"/>
              </a:spcBef>
              <a:spcAft>
                <a:spcPts val="0"/>
              </a:spcAft>
              <a:buNone/>
              <a:defRPr sz="1200">
                <a:solidFill>
                  <a:srgbClr val="FFFFFF"/>
                </a:solidFill>
              </a:defRPr>
            </a:lvl5pPr>
            <a:lvl6pPr lvl="5" algn="ctr" rtl="0">
              <a:spcBef>
                <a:spcPts val="0"/>
              </a:spcBef>
              <a:spcAft>
                <a:spcPts val="0"/>
              </a:spcAft>
              <a:buNone/>
              <a:defRPr sz="1200">
                <a:solidFill>
                  <a:srgbClr val="FFFFFF"/>
                </a:solidFill>
              </a:defRPr>
            </a:lvl6pPr>
            <a:lvl7pPr lvl="6" algn="ctr" rtl="0">
              <a:spcBef>
                <a:spcPts val="0"/>
              </a:spcBef>
              <a:spcAft>
                <a:spcPts val="0"/>
              </a:spcAft>
              <a:buNone/>
              <a:defRPr sz="1200">
                <a:solidFill>
                  <a:srgbClr val="FFFFFF"/>
                </a:solidFill>
              </a:defRPr>
            </a:lvl7pPr>
            <a:lvl8pPr lvl="7" algn="ctr" rtl="0">
              <a:spcBef>
                <a:spcPts val="0"/>
              </a:spcBef>
              <a:spcAft>
                <a:spcPts val="0"/>
              </a:spcAft>
              <a:buNone/>
              <a:defRPr sz="1200">
                <a:solidFill>
                  <a:srgbClr val="FFFFFF"/>
                </a:solidFill>
              </a:defRPr>
            </a:lvl8pPr>
            <a:lvl9pPr lvl="8" algn="ctr" rtl="0">
              <a:spcBef>
                <a:spcPts val="0"/>
              </a:spcBef>
              <a:spcAft>
                <a:spcPts val="0"/>
              </a:spcAft>
              <a:buNone/>
              <a:defRPr sz="1200">
                <a:solidFill>
                  <a:srgbClr val="FFFFFF"/>
                </a:solidFill>
              </a:defRPr>
            </a:lvl9pPr>
          </a:lstStyle>
          <a:p>
            <a:endParaRPr/>
          </a:p>
        </p:txBody>
      </p:sp>
      <p:sp>
        <p:nvSpPr>
          <p:cNvPr id="112" name="Google Shape;112;p21"/>
          <p:cNvSpPr txBox="1">
            <a:spLocks noGrp="1"/>
          </p:cNvSpPr>
          <p:nvPr>
            <p:ph type="title" idx="5" hasCustomPrompt="1"/>
          </p:nvPr>
        </p:nvSpPr>
        <p:spPr>
          <a:xfrm>
            <a:off x="1007981" y="2132300"/>
            <a:ext cx="4076400" cy="66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F00DE"/>
              </a:buClr>
              <a:buSzPts val="4000"/>
              <a:buNone/>
              <a:defRPr sz="4000">
                <a:solidFill>
                  <a:srgbClr val="EF00DE"/>
                </a:solidFill>
              </a:defRPr>
            </a:lvl1pPr>
            <a:lvl2pPr lvl="1" algn="ctr" rtl="0">
              <a:spcBef>
                <a:spcPts val="0"/>
              </a:spcBef>
              <a:spcAft>
                <a:spcPts val="0"/>
              </a:spcAft>
              <a:buClr>
                <a:srgbClr val="EF00DE"/>
              </a:buClr>
              <a:buSzPts val="4000"/>
              <a:buNone/>
              <a:defRPr sz="4000">
                <a:solidFill>
                  <a:srgbClr val="EF00DE"/>
                </a:solidFill>
              </a:defRPr>
            </a:lvl2pPr>
            <a:lvl3pPr lvl="2" algn="ctr" rtl="0">
              <a:spcBef>
                <a:spcPts val="0"/>
              </a:spcBef>
              <a:spcAft>
                <a:spcPts val="0"/>
              </a:spcAft>
              <a:buClr>
                <a:srgbClr val="EF00DE"/>
              </a:buClr>
              <a:buSzPts val="4000"/>
              <a:buNone/>
              <a:defRPr sz="4000">
                <a:solidFill>
                  <a:srgbClr val="EF00DE"/>
                </a:solidFill>
              </a:defRPr>
            </a:lvl3pPr>
            <a:lvl4pPr lvl="3" algn="ctr" rtl="0">
              <a:spcBef>
                <a:spcPts val="0"/>
              </a:spcBef>
              <a:spcAft>
                <a:spcPts val="0"/>
              </a:spcAft>
              <a:buClr>
                <a:srgbClr val="EF00DE"/>
              </a:buClr>
              <a:buSzPts val="4000"/>
              <a:buNone/>
              <a:defRPr sz="4000">
                <a:solidFill>
                  <a:srgbClr val="EF00DE"/>
                </a:solidFill>
              </a:defRPr>
            </a:lvl4pPr>
            <a:lvl5pPr lvl="4" algn="ctr" rtl="0">
              <a:spcBef>
                <a:spcPts val="0"/>
              </a:spcBef>
              <a:spcAft>
                <a:spcPts val="0"/>
              </a:spcAft>
              <a:buClr>
                <a:srgbClr val="EF00DE"/>
              </a:buClr>
              <a:buSzPts val="4000"/>
              <a:buNone/>
              <a:defRPr sz="4000">
                <a:solidFill>
                  <a:srgbClr val="EF00DE"/>
                </a:solidFill>
              </a:defRPr>
            </a:lvl5pPr>
            <a:lvl6pPr lvl="5" algn="ctr" rtl="0">
              <a:spcBef>
                <a:spcPts val="0"/>
              </a:spcBef>
              <a:spcAft>
                <a:spcPts val="0"/>
              </a:spcAft>
              <a:buClr>
                <a:srgbClr val="EF00DE"/>
              </a:buClr>
              <a:buSzPts val="4000"/>
              <a:buNone/>
              <a:defRPr sz="4000">
                <a:solidFill>
                  <a:srgbClr val="EF00DE"/>
                </a:solidFill>
              </a:defRPr>
            </a:lvl6pPr>
            <a:lvl7pPr lvl="6" algn="ctr" rtl="0">
              <a:spcBef>
                <a:spcPts val="0"/>
              </a:spcBef>
              <a:spcAft>
                <a:spcPts val="0"/>
              </a:spcAft>
              <a:buClr>
                <a:srgbClr val="EF00DE"/>
              </a:buClr>
              <a:buSzPts val="4000"/>
              <a:buNone/>
              <a:defRPr sz="4000">
                <a:solidFill>
                  <a:srgbClr val="EF00DE"/>
                </a:solidFill>
              </a:defRPr>
            </a:lvl7pPr>
            <a:lvl8pPr lvl="7" algn="ctr" rtl="0">
              <a:spcBef>
                <a:spcPts val="0"/>
              </a:spcBef>
              <a:spcAft>
                <a:spcPts val="0"/>
              </a:spcAft>
              <a:buClr>
                <a:srgbClr val="EF00DE"/>
              </a:buClr>
              <a:buSzPts val="4000"/>
              <a:buNone/>
              <a:defRPr sz="4000">
                <a:solidFill>
                  <a:srgbClr val="EF00DE"/>
                </a:solidFill>
              </a:defRPr>
            </a:lvl8pPr>
            <a:lvl9pPr lvl="8" algn="ctr" rtl="0">
              <a:spcBef>
                <a:spcPts val="0"/>
              </a:spcBef>
              <a:spcAft>
                <a:spcPts val="0"/>
              </a:spcAft>
              <a:buClr>
                <a:srgbClr val="EF00DE"/>
              </a:buClr>
              <a:buSzPts val="4000"/>
              <a:buNone/>
              <a:defRPr sz="4000">
                <a:solidFill>
                  <a:srgbClr val="EF00DE"/>
                </a:solidFill>
              </a:defRPr>
            </a:lvl9pPr>
          </a:lstStyle>
          <a:p>
            <a:r>
              <a:t>xx%</a:t>
            </a:r>
          </a:p>
        </p:txBody>
      </p:sp>
      <p:sp>
        <p:nvSpPr>
          <p:cNvPr id="113" name="Google Shape;113;p21"/>
          <p:cNvSpPr txBox="1">
            <a:spLocks noGrp="1"/>
          </p:cNvSpPr>
          <p:nvPr>
            <p:ph type="title" idx="6"/>
          </p:nvPr>
        </p:nvSpPr>
        <p:spPr>
          <a:xfrm>
            <a:off x="1007974" y="2518625"/>
            <a:ext cx="40764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200">
                <a:solidFill>
                  <a:srgbClr val="FFFFFF"/>
                </a:solidFill>
              </a:defRPr>
            </a:lvl1pPr>
            <a:lvl2pPr lvl="1" algn="ctr" rtl="0">
              <a:spcBef>
                <a:spcPts val="0"/>
              </a:spcBef>
              <a:spcAft>
                <a:spcPts val="0"/>
              </a:spcAft>
              <a:buNone/>
              <a:defRPr sz="1200">
                <a:solidFill>
                  <a:srgbClr val="FFFFFF"/>
                </a:solidFill>
              </a:defRPr>
            </a:lvl2pPr>
            <a:lvl3pPr lvl="2" algn="ctr" rtl="0">
              <a:spcBef>
                <a:spcPts val="0"/>
              </a:spcBef>
              <a:spcAft>
                <a:spcPts val="0"/>
              </a:spcAft>
              <a:buNone/>
              <a:defRPr sz="1200">
                <a:solidFill>
                  <a:srgbClr val="FFFFFF"/>
                </a:solidFill>
              </a:defRPr>
            </a:lvl3pPr>
            <a:lvl4pPr lvl="3" algn="ctr" rtl="0">
              <a:spcBef>
                <a:spcPts val="0"/>
              </a:spcBef>
              <a:spcAft>
                <a:spcPts val="0"/>
              </a:spcAft>
              <a:buNone/>
              <a:defRPr sz="1200">
                <a:solidFill>
                  <a:srgbClr val="FFFFFF"/>
                </a:solidFill>
              </a:defRPr>
            </a:lvl4pPr>
            <a:lvl5pPr lvl="4" algn="ctr" rtl="0">
              <a:spcBef>
                <a:spcPts val="0"/>
              </a:spcBef>
              <a:spcAft>
                <a:spcPts val="0"/>
              </a:spcAft>
              <a:buNone/>
              <a:defRPr sz="1200">
                <a:solidFill>
                  <a:srgbClr val="FFFFFF"/>
                </a:solidFill>
              </a:defRPr>
            </a:lvl5pPr>
            <a:lvl6pPr lvl="5" algn="ctr" rtl="0">
              <a:spcBef>
                <a:spcPts val="0"/>
              </a:spcBef>
              <a:spcAft>
                <a:spcPts val="0"/>
              </a:spcAft>
              <a:buNone/>
              <a:defRPr sz="1200">
                <a:solidFill>
                  <a:srgbClr val="FFFFFF"/>
                </a:solidFill>
              </a:defRPr>
            </a:lvl6pPr>
            <a:lvl7pPr lvl="6" algn="ctr" rtl="0">
              <a:spcBef>
                <a:spcPts val="0"/>
              </a:spcBef>
              <a:spcAft>
                <a:spcPts val="0"/>
              </a:spcAft>
              <a:buNone/>
              <a:defRPr sz="1200">
                <a:solidFill>
                  <a:srgbClr val="FFFFFF"/>
                </a:solidFill>
              </a:defRPr>
            </a:lvl7pPr>
            <a:lvl8pPr lvl="7" algn="ctr" rtl="0">
              <a:spcBef>
                <a:spcPts val="0"/>
              </a:spcBef>
              <a:spcAft>
                <a:spcPts val="0"/>
              </a:spcAft>
              <a:buNone/>
              <a:defRPr sz="1200">
                <a:solidFill>
                  <a:srgbClr val="FFFFFF"/>
                </a:solidFill>
              </a:defRPr>
            </a:lvl8pPr>
            <a:lvl9pPr lvl="8" algn="ctr" rtl="0">
              <a:spcBef>
                <a:spcPts val="0"/>
              </a:spcBef>
              <a:spcAft>
                <a:spcPts val="0"/>
              </a:spcAft>
              <a:buNone/>
              <a:defRPr sz="1200">
                <a:solidFill>
                  <a:srgbClr val="FFFFFF"/>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6">
    <p:bg>
      <p:bgPr>
        <a:blipFill>
          <a:blip r:embed="rId2">
            <a:alphaModFix/>
          </a:blip>
          <a:stretch>
            <a:fillRect/>
          </a:stretch>
        </a:blipFill>
        <a:effectLst/>
      </p:bgPr>
    </p:bg>
    <p:spTree>
      <p:nvGrpSpPr>
        <p:cNvPr id="1" name="Shape 120"/>
        <p:cNvGrpSpPr/>
        <p:nvPr/>
      </p:nvGrpSpPr>
      <p:grpSpPr>
        <a:xfrm>
          <a:off x="0" y="0"/>
          <a:ext cx="0" cy="0"/>
          <a:chOff x="0" y="0"/>
          <a:chExt cx="0" cy="0"/>
        </a:xfrm>
      </p:grpSpPr>
      <p:sp>
        <p:nvSpPr>
          <p:cNvPr id="121" name="Google Shape;121;p24"/>
          <p:cNvSpPr txBox="1">
            <a:spLocks noGrp="1"/>
          </p:cNvSpPr>
          <p:nvPr>
            <p:ph type="title"/>
          </p:nvPr>
        </p:nvSpPr>
        <p:spPr>
          <a:xfrm>
            <a:off x="716575" y="538975"/>
            <a:ext cx="77109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200"/>
              <a:buNone/>
              <a:defRPr sz="2200">
                <a:solidFill>
                  <a:srgbClr val="FFFFFF"/>
                </a:solidFill>
              </a:defRPr>
            </a:lvl1pPr>
            <a:lvl2pPr lvl="1" algn="ctr" rtl="0">
              <a:spcBef>
                <a:spcPts val="0"/>
              </a:spcBef>
              <a:spcAft>
                <a:spcPts val="0"/>
              </a:spcAft>
              <a:buClr>
                <a:srgbClr val="FFFFFF"/>
              </a:buClr>
              <a:buSzPts val="2200"/>
              <a:buNone/>
              <a:defRPr sz="2200">
                <a:solidFill>
                  <a:srgbClr val="FFFFFF"/>
                </a:solidFill>
              </a:defRPr>
            </a:lvl2pPr>
            <a:lvl3pPr lvl="2" algn="ctr" rtl="0">
              <a:spcBef>
                <a:spcPts val="0"/>
              </a:spcBef>
              <a:spcAft>
                <a:spcPts val="0"/>
              </a:spcAft>
              <a:buClr>
                <a:srgbClr val="FFFFFF"/>
              </a:buClr>
              <a:buSzPts val="2200"/>
              <a:buNone/>
              <a:defRPr sz="2200">
                <a:solidFill>
                  <a:srgbClr val="FFFFFF"/>
                </a:solidFill>
              </a:defRPr>
            </a:lvl3pPr>
            <a:lvl4pPr lvl="3" algn="ctr" rtl="0">
              <a:spcBef>
                <a:spcPts val="0"/>
              </a:spcBef>
              <a:spcAft>
                <a:spcPts val="0"/>
              </a:spcAft>
              <a:buClr>
                <a:srgbClr val="FFFFFF"/>
              </a:buClr>
              <a:buSzPts val="2200"/>
              <a:buNone/>
              <a:defRPr sz="2200">
                <a:solidFill>
                  <a:srgbClr val="FFFFFF"/>
                </a:solidFill>
              </a:defRPr>
            </a:lvl4pPr>
            <a:lvl5pPr lvl="4" algn="ctr" rtl="0">
              <a:spcBef>
                <a:spcPts val="0"/>
              </a:spcBef>
              <a:spcAft>
                <a:spcPts val="0"/>
              </a:spcAft>
              <a:buClr>
                <a:srgbClr val="FFFFFF"/>
              </a:buClr>
              <a:buSzPts val="2200"/>
              <a:buNone/>
              <a:defRPr sz="2200">
                <a:solidFill>
                  <a:srgbClr val="FFFFFF"/>
                </a:solidFill>
              </a:defRPr>
            </a:lvl5pPr>
            <a:lvl6pPr lvl="5" algn="ctr" rtl="0">
              <a:spcBef>
                <a:spcPts val="0"/>
              </a:spcBef>
              <a:spcAft>
                <a:spcPts val="0"/>
              </a:spcAft>
              <a:buClr>
                <a:srgbClr val="FFFFFF"/>
              </a:buClr>
              <a:buSzPts val="2200"/>
              <a:buNone/>
              <a:defRPr sz="2200">
                <a:solidFill>
                  <a:srgbClr val="FFFFFF"/>
                </a:solidFill>
              </a:defRPr>
            </a:lvl6pPr>
            <a:lvl7pPr lvl="6" algn="ctr" rtl="0">
              <a:spcBef>
                <a:spcPts val="0"/>
              </a:spcBef>
              <a:spcAft>
                <a:spcPts val="0"/>
              </a:spcAft>
              <a:buClr>
                <a:srgbClr val="FFFFFF"/>
              </a:buClr>
              <a:buSzPts val="2200"/>
              <a:buNone/>
              <a:defRPr sz="2200">
                <a:solidFill>
                  <a:srgbClr val="FFFFFF"/>
                </a:solidFill>
              </a:defRPr>
            </a:lvl7pPr>
            <a:lvl8pPr lvl="7" algn="ctr" rtl="0">
              <a:spcBef>
                <a:spcPts val="0"/>
              </a:spcBef>
              <a:spcAft>
                <a:spcPts val="0"/>
              </a:spcAft>
              <a:buClr>
                <a:srgbClr val="FFFFFF"/>
              </a:buClr>
              <a:buSzPts val="2200"/>
              <a:buNone/>
              <a:defRPr sz="2200">
                <a:solidFill>
                  <a:srgbClr val="FFFFFF"/>
                </a:solidFill>
              </a:defRPr>
            </a:lvl8pPr>
            <a:lvl9pPr lvl="8" algn="ctr" rtl="0">
              <a:spcBef>
                <a:spcPts val="0"/>
              </a:spcBef>
              <a:spcAft>
                <a:spcPts val="0"/>
              </a:spcAft>
              <a:buClr>
                <a:srgbClr val="FFFFFF"/>
              </a:buClr>
              <a:buSzPts val="2200"/>
              <a:buNone/>
              <a:defRPr sz="22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12">
    <p:bg>
      <p:bgPr>
        <a:blipFill>
          <a:blip r:embed="rId2">
            <a:alphaModFix/>
          </a:blip>
          <a:stretch>
            <a:fillRect/>
          </a:stretch>
        </a:blipFill>
        <a:effectLst/>
      </p:bgPr>
    </p:bg>
    <p:spTree>
      <p:nvGrpSpPr>
        <p:cNvPr id="1" name="Shape 12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572000" y="1686975"/>
            <a:ext cx="3855300" cy="2193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FFFFFF"/>
              </a:buClr>
              <a:buSzPts val="4500"/>
              <a:buNone/>
              <a:defRPr sz="4500">
                <a:solidFill>
                  <a:srgbClr val="FFFFFF"/>
                </a:solidFill>
              </a:defRPr>
            </a:lvl1pPr>
            <a:lvl2pPr lvl="1" algn="r">
              <a:spcBef>
                <a:spcPts val="0"/>
              </a:spcBef>
              <a:spcAft>
                <a:spcPts val="0"/>
              </a:spcAft>
              <a:buClr>
                <a:srgbClr val="FFFFFF"/>
              </a:buClr>
              <a:buSzPts val="5000"/>
              <a:buNone/>
              <a:defRPr sz="5000">
                <a:solidFill>
                  <a:srgbClr val="FFFFFF"/>
                </a:solidFill>
              </a:defRPr>
            </a:lvl2pPr>
            <a:lvl3pPr lvl="2" algn="r">
              <a:spcBef>
                <a:spcPts val="0"/>
              </a:spcBef>
              <a:spcAft>
                <a:spcPts val="0"/>
              </a:spcAft>
              <a:buClr>
                <a:srgbClr val="FFFFFF"/>
              </a:buClr>
              <a:buSzPts val="5000"/>
              <a:buNone/>
              <a:defRPr sz="5000">
                <a:solidFill>
                  <a:srgbClr val="FFFFFF"/>
                </a:solidFill>
              </a:defRPr>
            </a:lvl3pPr>
            <a:lvl4pPr lvl="3" algn="r">
              <a:spcBef>
                <a:spcPts val="0"/>
              </a:spcBef>
              <a:spcAft>
                <a:spcPts val="0"/>
              </a:spcAft>
              <a:buClr>
                <a:srgbClr val="FFFFFF"/>
              </a:buClr>
              <a:buSzPts val="5000"/>
              <a:buNone/>
              <a:defRPr sz="5000">
                <a:solidFill>
                  <a:srgbClr val="FFFFFF"/>
                </a:solidFill>
              </a:defRPr>
            </a:lvl4pPr>
            <a:lvl5pPr lvl="4" algn="r">
              <a:spcBef>
                <a:spcPts val="0"/>
              </a:spcBef>
              <a:spcAft>
                <a:spcPts val="0"/>
              </a:spcAft>
              <a:buClr>
                <a:srgbClr val="FFFFFF"/>
              </a:buClr>
              <a:buSzPts val="5000"/>
              <a:buNone/>
              <a:defRPr sz="5000">
                <a:solidFill>
                  <a:srgbClr val="FFFFFF"/>
                </a:solidFill>
              </a:defRPr>
            </a:lvl5pPr>
            <a:lvl6pPr lvl="5" algn="r">
              <a:spcBef>
                <a:spcPts val="0"/>
              </a:spcBef>
              <a:spcAft>
                <a:spcPts val="0"/>
              </a:spcAft>
              <a:buClr>
                <a:srgbClr val="FFFFFF"/>
              </a:buClr>
              <a:buSzPts val="5000"/>
              <a:buNone/>
              <a:defRPr sz="5000">
                <a:solidFill>
                  <a:srgbClr val="FFFFFF"/>
                </a:solidFill>
              </a:defRPr>
            </a:lvl6pPr>
            <a:lvl7pPr lvl="6" algn="r">
              <a:spcBef>
                <a:spcPts val="0"/>
              </a:spcBef>
              <a:spcAft>
                <a:spcPts val="0"/>
              </a:spcAft>
              <a:buClr>
                <a:srgbClr val="FFFFFF"/>
              </a:buClr>
              <a:buSzPts val="5000"/>
              <a:buNone/>
              <a:defRPr sz="5000">
                <a:solidFill>
                  <a:srgbClr val="FFFFFF"/>
                </a:solidFill>
              </a:defRPr>
            </a:lvl7pPr>
            <a:lvl8pPr lvl="7" algn="r">
              <a:spcBef>
                <a:spcPts val="0"/>
              </a:spcBef>
              <a:spcAft>
                <a:spcPts val="0"/>
              </a:spcAft>
              <a:buClr>
                <a:srgbClr val="FFFFFF"/>
              </a:buClr>
              <a:buSzPts val="5000"/>
              <a:buNone/>
              <a:defRPr sz="5000">
                <a:solidFill>
                  <a:srgbClr val="FFFFFF"/>
                </a:solidFill>
              </a:defRPr>
            </a:lvl8pPr>
            <a:lvl9pPr lvl="8" algn="r">
              <a:spcBef>
                <a:spcPts val="0"/>
              </a:spcBef>
              <a:spcAft>
                <a:spcPts val="0"/>
              </a:spcAft>
              <a:buClr>
                <a:srgbClr val="FFFFFF"/>
              </a:buClr>
              <a:buSzPts val="5000"/>
              <a:buNone/>
              <a:defRPr sz="5000">
                <a:solidFill>
                  <a:srgbClr val="FFFFFF"/>
                </a:solidFill>
              </a:defRPr>
            </a:lvl9pPr>
          </a:lstStyle>
          <a:p>
            <a:endParaRPr/>
          </a:p>
        </p:txBody>
      </p:sp>
      <p:sp>
        <p:nvSpPr>
          <p:cNvPr id="13" name="Google Shape;13;p3"/>
          <p:cNvSpPr txBox="1">
            <a:spLocks noGrp="1"/>
          </p:cNvSpPr>
          <p:nvPr>
            <p:ph type="subTitle" idx="1"/>
          </p:nvPr>
        </p:nvSpPr>
        <p:spPr>
          <a:xfrm>
            <a:off x="4572043" y="3880575"/>
            <a:ext cx="3855300" cy="5460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1500">
                <a:solidFill>
                  <a:srgbClr val="FFFFFF"/>
                </a:solidFill>
              </a:defRPr>
            </a:lvl1pPr>
            <a:lvl2pPr lvl="1" algn="r">
              <a:spcBef>
                <a:spcPts val="1600"/>
              </a:spcBef>
              <a:spcAft>
                <a:spcPts val="0"/>
              </a:spcAft>
              <a:buNone/>
              <a:defRPr sz="1500">
                <a:solidFill>
                  <a:srgbClr val="FFFFFF"/>
                </a:solidFill>
              </a:defRPr>
            </a:lvl2pPr>
            <a:lvl3pPr lvl="2" algn="r">
              <a:spcBef>
                <a:spcPts val="1600"/>
              </a:spcBef>
              <a:spcAft>
                <a:spcPts val="0"/>
              </a:spcAft>
              <a:buNone/>
              <a:defRPr sz="1500">
                <a:solidFill>
                  <a:srgbClr val="FFFFFF"/>
                </a:solidFill>
              </a:defRPr>
            </a:lvl3pPr>
            <a:lvl4pPr lvl="3" algn="r">
              <a:spcBef>
                <a:spcPts val="1600"/>
              </a:spcBef>
              <a:spcAft>
                <a:spcPts val="0"/>
              </a:spcAft>
              <a:buNone/>
              <a:defRPr sz="1500">
                <a:solidFill>
                  <a:srgbClr val="FFFFFF"/>
                </a:solidFill>
              </a:defRPr>
            </a:lvl4pPr>
            <a:lvl5pPr lvl="4" algn="r">
              <a:spcBef>
                <a:spcPts val="1600"/>
              </a:spcBef>
              <a:spcAft>
                <a:spcPts val="0"/>
              </a:spcAft>
              <a:buNone/>
              <a:defRPr sz="1500">
                <a:solidFill>
                  <a:srgbClr val="FFFFFF"/>
                </a:solidFill>
              </a:defRPr>
            </a:lvl5pPr>
            <a:lvl6pPr lvl="5" algn="r">
              <a:spcBef>
                <a:spcPts val="1600"/>
              </a:spcBef>
              <a:spcAft>
                <a:spcPts val="0"/>
              </a:spcAft>
              <a:buNone/>
              <a:defRPr sz="1500">
                <a:solidFill>
                  <a:srgbClr val="FFFFFF"/>
                </a:solidFill>
              </a:defRPr>
            </a:lvl6pPr>
            <a:lvl7pPr lvl="6" algn="r">
              <a:spcBef>
                <a:spcPts val="1600"/>
              </a:spcBef>
              <a:spcAft>
                <a:spcPts val="0"/>
              </a:spcAft>
              <a:buNone/>
              <a:defRPr sz="1500">
                <a:solidFill>
                  <a:srgbClr val="FFFFFF"/>
                </a:solidFill>
              </a:defRPr>
            </a:lvl7pPr>
            <a:lvl8pPr lvl="7" algn="r">
              <a:spcBef>
                <a:spcPts val="1600"/>
              </a:spcBef>
              <a:spcAft>
                <a:spcPts val="0"/>
              </a:spcAft>
              <a:buNone/>
              <a:defRPr sz="1500">
                <a:solidFill>
                  <a:srgbClr val="FFFFFF"/>
                </a:solidFill>
              </a:defRPr>
            </a:lvl8pPr>
            <a:lvl9pPr lvl="8" algn="r">
              <a:spcBef>
                <a:spcPts val="1600"/>
              </a:spcBef>
              <a:spcAft>
                <a:spcPts val="1600"/>
              </a:spcAft>
              <a:buNone/>
              <a:defRPr sz="1500">
                <a:solidFill>
                  <a:srgbClr val="FFFFFF"/>
                </a:solidFill>
              </a:defRPr>
            </a:lvl9pPr>
          </a:lstStyle>
          <a:p>
            <a:endParaRPr/>
          </a:p>
        </p:txBody>
      </p:sp>
      <p:sp>
        <p:nvSpPr>
          <p:cNvPr id="14" name="Google Shape;14;p3"/>
          <p:cNvSpPr txBox="1">
            <a:spLocks noGrp="1"/>
          </p:cNvSpPr>
          <p:nvPr>
            <p:ph type="title" idx="2" hasCustomPrompt="1"/>
          </p:nvPr>
        </p:nvSpPr>
        <p:spPr>
          <a:xfrm>
            <a:off x="6579375" y="716925"/>
            <a:ext cx="1848000" cy="1092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rgbClr val="EF00DE"/>
              </a:buClr>
              <a:buSzPts val="6500"/>
              <a:buNone/>
              <a:defRPr sz="6500">
                <a:solidFill>
                  <a:srgbClr val="EF00DE"/>
                </a:solidFill>
              </a:defRPr>
            </a:lvl1pPr>
            <a:lvl2pPr lvl="1" algn="r" rtl="0">
              <a:spcBef>
                <a:spcPts val="0"/>
              </a:spcBef>
              <a:spcAft>
                <a:spcPts val="0"/>
              </a:spcAft>
              <a:buClr>
                <a:srgbClr val="EF00DE"/>
              </a:buClr>
              <a:buSzPts val="6500"/>
              <a:buNone/>
              <a:defRPr sz="6500">
                <a:solidFill>
                  <a:srgbClr val="EF00DE"/>
                </a:solidFill>
              </a:defRPr>
            </a:lvl2pPr>
            <a:lvl3pPr lvl="2" algn="r" rtl="0">
              <a:spcBef>
                <a:spcPts val="0"/>
              </a:spcBef>
              <a:spcAft>
                <a:spcPts val="0"/>
              </a:spcAft>
              <a:buClr>
                <a:srgbClr val="EF00DE"/>
              </a:buClr>
              <a:buSzPts val="6500"/>
              <a:buNone/>
              <a:defRPr sz="6500">
                <a:solidFill>
                  <a:srgbClr val="EF00DE"/>
                </a:solidFill>
              </a:defRPr>
            </a:lvl3pPr>
            <a:lvl4pPr lvl="3" algn="r" rtl="0">
              <a:spcBef>
                <a:spcPts val="0"/>
              </a:spcBef>
              <a:spcAft>
                <a:spcPts val="0"/>
              </a:spcAft>
              <a:buClr>
                <a:srgbClr val="EF00DE"/>
              </a:buClr>
              <a:buSzPts val="6500"/>
              <a:buNone/>
              <a:defRPr sz="6500">
                <a:solidFill>
                  <a:srgbClr val="EF00DE"/>
                </a:solidFill>
              </a:defRPr>
            </a:lvl4pPr>
            <a:lvl5pPr lvl="4" algn="r" rtl="0">
              <a:spcBef>
                <a:spcPts val="0"/>
              </a:spcBef>
              <a:spcAft>
                <a:spcPts val="0"/>
              </a:spcAft>
              <a:buClr>
                <a:srgbClr val="EF00DE"/>
              </a:buClr>
              <a:buSzPts val="6500"/>
              <a:buNone/>
              <a:defRPr sz="6500">
                <a:solidFill>
                  <a:srgbClr val="EF00DE"/>
                </a:solidFill>
              </a:defRPr>
            </a:lvl5pPr>
            <a:lvl6pPr lvl="5" algn="r" rtl="0">
              <a:spcBef>
                <a:spcPts val="0"/>
              </a:spcBef>
              <a:spcAft>
                <a:spcPts val="0"/>
              </a:spcAft>
              <a:buClr>
                <a:srgbClr val="EF00DE"/>
              </a:buClr>
              <a:buSzPts val="6500"/>
              <a:buNone/>
              <a:defRPr sz="6500">
                <a:solidFill>
                  <a:srgbClr val="EF00DE"/>
                </a:solidFill>
              </a:defRPr>
            </a:lvl6pPr>
            <a:lvl7pPr lvl="6" algn="r" rtl="0">
              <a:spcBef>
                <a:spcPts val="0"/>
              </a:spcBef>
              <a:spcAft>
                <a:spcPts val="0"/>
              </a:spcAft>
              <a:buClr>
                <a:srgbClr val="EF00DE"/>
              </a:buClr>
              <a:buSzPts val="6500"/>
              <a:buNone/>
              <a:defRPr sz="6500">
                <a:solidFill>
                  <a:srgbClr val="EF00DE"/>
                </a:solidFill>
              </a:defRPr>
            </a:lvl7pPr>
            <a:lvl8pPr lvl="7" algn="r" rtl="0">
              <a:spcBef>
                <a:spcPts val="0"/>
              </a:spcBef>
              <a:spcAft>
                <a:spcPts val="0"/>
              </a:spcAft>
              <a:buClr>
                <a:srgbClr val="EF00DE"/>
              </a:buClr>
              <a:buSzPts val="6500"/>
              <a:buNone/>
              <a:defRPr sz="6500">
                <a:solidFill>
                  <a:srgbClr val="EF00DE"/>
                </a:solidFill>
              </a:defRPr>
            </a:lvl8pPr>
            <a:lvl9pPr lvl="8" algn="r" rtl="0">
              <a:spcBef>
                <a:spcPts val="0"/>
              </a:spcBef>
              <a:spcAft>
                <a:spcPts val="0"/>
              </a:spcAft>
              <a:buClr>
                <a:srgbClr val="EF00DE"/>
              </a:buClr>
              <a:buSzPts val="6500"/>
              <a:buNone/>
              <a:defRPr sz="6500">
                <a:solidFill>
                  <a:srgbClr val="EF00DE"/>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16575" y="538975"/>
            <a:ext cx="7710900" cy="4788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FFFFFF"/>
              </a:buClr>
              <a:buSzPts val="2200"/>
              <a:buNone/>
              <a:defRPr sz="2200">
                <a:solidFill>
                  <a:srgbClr val="FFFFFF"/>
                </a:solidFill>
              </a:defRPr>
            </a:lvl1pPr>
            <a:lvl2pPr lvl="1" algn="ctr">
              <a:spcBef>
                <a:spcPts val="0"/>
              </a:spcBef>
              <a:spcAft>
                <a:spcPts val="0"/>
              </a:spcAft>
              <a:buClr>
                <a:srgbClr val="FFFFFF"/>
              </a:buClr>
              <a:buSzPts val="2200"/>
              <a:buNone/>
              <a:defRPr sz="2200">
                <a:solidFill>
                  <a:srgbClr val="FFFFFF"/>
                </a:solidFill>
              </a:defRPr>
            </a:lvl2pPr>
            <a:lvl3pPr lvl="2" algn="ctr">
              <a:spcBef>
                <a:spcPts val="0"/>
              </a:spcBef>
              <a:spcAft>
                <a:spcPts val="0"/>
              </a:spcAft>
              <a:buClr>
                <a:srgbClr val="FFFFFF"/>
              </a:buClr>
              <a:buSzPts val="2200"/>
              <a:buNone/>
              <a:defRPr sz="2200">
                <a:solidFill>
                  <a:srgbClr val="FFFFFF"/>
                </a:solidFill>
              </a:defRPr>
            </a:lvl3pPr>
            <a:lvl4pPr lvl="3" algn="ctr">
              <a:spcBef>
                <a:spcPts val="0"/>
              </a:spcBef>
              <a:spcAft>
                <a:spcPts val="0"/>
              </a:spcAft>
              <a:buClr>
                <a:srgbClr val="FFFFFF"/>
              </a:buClr>
              <a:buSzPts val="2200"/>
              <a:buNone/>
              <a:defRPr sz="2200">
                <a:solidFill>
                  <a:srgbClr val="FFFFFF"/>
                </a:solidFill>
              </a:defRPr>
            </a:lvl4pPr>
            <a:lvl5pPr lvl="4" algn="ctr">
              <a:spcBef>
                <a:spcPts val="0"/>
              </a:spcBef>
              <a:spcAft>
                <a:spcPts val="0"/>
              </a:spcAft>
              <a:buClr>
                <a:srgbClr val="FFFFFF"/>
              </a:buClr>
              <a:buSzPts val="2200"/>
              <a:buNone/>
              <a:defRPr sz="2200">
                <a:solidFill>
                  <a:srgbClr val="FFFFFF"/>
                </a:solidFill>
              </a:defRPr>
            </a:lvl5pPr>
            <a:lvl6pPr lvl="5" algn="ctr">
              <a:spcBef>
                <a:spcPts val="0"/>
              </a:spcBef>
              <a:spcAft>
                <a:spcPts val="0"/>
              </a:spcAft>
              <a:buClr>
                <a:srgbClr val="FFFFFF"/>
              </a:buClr>
              <a:buSzPts val="2200"/>
              <a:buNone/>
              <a:defRPr sz="2200">
                <a:solidFill>
                  <a:srgbClr val="FFFFFF"/>
                </a:solidFill>
              </a:defRPr>
            </a:lvl6pPr>
            <a:lvl7pPr lvl="6" algn="ctr">
              <a:spcBef>
                <a:spcPts val="0"/>
              </a:spcBef>
              <a:spcAft>
                <a:spcPts val="0"/>
              </a:spcAft>
              <a:buClr>
                <a:srgbClr val="FFFFFF"/>
              </a:buClr>
              <a:buSzPts val="2200"/>
              <a:buNone/>
              <a:defRPr sz="2200">
                <a:solidFill>
                  <a:srgbClr val="FFFFFF"/>
                </a:solidFill>
              </a:defRPr>
            </a:lvl7pPr>
            <a:lvl8pPr lvl="7" algn="ctr">
              <a:spcBef>
                <a:spcPts val="0"/>
              </a:spcBef>
              <a:spcAft>
                <a:spcPts val="0"/>
              </a:spcAft>
              <a:buClr>
                <a:srgbClr val="FFFFFF"/>
              </a:buClr>
              <a:buSzPts val="2200"/>
              <a:buNone/>
              <a:defRPr sz="2200">
                <a:solidFill>
                  <a:srgbClr val="FFFFFF"/>
                </a:solidFill>
              </a:defRPr>
            </a:lvl8pPr>
            <a:lvl9pPr lvl="8" algn="ctr">
              <a:spcBef>
                <a:spcPts val="0"/>
              </a:spcBef>
              <a:spcAft>
                <a:spcPts val="0"/>
              </a:spcAft>
              <a:buClr>
                <a:srgbClr val="FFFFFF"/>
              </a:buClr>
              <a:buSzPts val="2200"/>
              <a:buNone/>
              <a:defRPr sz="2200">
                <a:solidFill>
                  <a:srgbClr val="FFFFFF"/>
                </a:solidFill>
              </a:defRPr>
            </a:lvl9pPr>
          </a:lstStyle>
          <a:p>
            <a:endParaRPr/>
          </a:p>
        </p:txBody>
      </p:sp>
      <p:sp>
        <p:nvSpPr>
          <p:cNvPr id="17" name="Google Shape;17;p4"/>
          <p:cNvSpPr txBox="1">
            <a:spLocks noGrp="1"/>
          </p:cNvSpPr>
          <p:nvPr>
            <p:ph type="body" idx="1"/>
          </p:nvPr>
        </p:nvSpPr>
        <p:spPr>
          <a:xfrm>
            <a:off x="716575" y="1196625"/>
            <a:ext cx="7710900" cy="3408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FFFFFF"/>
              </a:buClr>
              <a:buSzPts val="1200"/>
              <a:buChar char="●"/>
              <a:defRPr sz="1200">
                <a:solidFill>
                  <a:srgbClr val="FFFFFF"/>
                </a:solidFill>
              </a:defRPr>
            </a:lvl1pPr>
            <a:lvl2pPr marL="914400" lvl="1" indent="-304800">
              <a:spcBef>
                <a:spcPts val="1600"/>
              </a:spcBef>
              <a:spcAft>
                <a:spcPts val="0"/>
              </a:spcAft>
              <a:buClr>
                <a:srgbClr val="FFFFFF"/>
              </a:buClr>
              <a:buSzPts val="1200"/>
              <a:buChar char="○"/>
              <a:defRPr sz="1200">
                <a:solidFill>
                  <a:srgbClr val="FFFFFF"/>
                </a:solidFill>
              </a:defRPr>
            </a:lvl2pPr>
            <a:lvl3pPr marL="1371600" lvl="2" indent="-304800">
              <a:spcBef>
                <a:spcPts val="1600"/>
              </a:spcBef>
              <a:spcAft>
                <a:spcPts val="0"/>
              </a:spcAft>
              <a:buClr>
                <a:srgbClr val="FFFFFF"/>
              </a:buClr>
              <a:buSzPts val="1200"/>
              <a:buChar char="■"/>
              <a:defRPr sz="1200">
                <a:solidFill>
                  <a:srgbClr val="FFFFFF"/>
                </a:solidFill>
              </a:defRPr>
            </a:lvl3pPr>
            <a:lvl4pPr marL="1828800" lvl="3" indent="-304800">
              <a:spcBef>
                <a:spcPts val="1600"/>
              </a:spcBef>
              <a:spcAft>
                <a:spcPts val="0"/>
              </a:spcAft>
              <a:buClr>
                <a:srgbClr val="FFFFFF"/>
              </a:buClr>
              <a:buSzPts val="1200"/>
              <a:buChar char="●"/>
              <a:defRPr sz="1200">
                <a:solidFill>
                  <a:srgbClr val="FFFFFF"/>
                </a:solidFill>
              </a:defRPr>
            </a:lvl4pPr>
            <a:lvl5pPr marL="2286000" lvl="4" indent="-304800">
              <a:spcBef>
                <a:spcPts val="1600"/>
              </a:spcBef>
              <a:spcAft>
                <a:spcPts val="0"/>
              </a:spcAft>
              <a:buClr>
                <a:srgbClr val="FFFFFF"/>
              </a:buClr>
              <a:buSzPts val="1200"/>
              <a:buChar char="○"/>
              <a:defRPr sz="1200">
                <a:solidFill>
                  <a:srgbClr val="FFFFFF"/>
                </a:solidFill>
              </a:defRPr>
            </a:lvl5pPr>
            <a:lvl6pPr marL="2743200" lvl="5" indent="-304800">
              <a:spcBef>
                <a:spcPts val="1600"/>
              </a:spcBef>
              <a:spcAft>
                <a:spcPts val="0"/>
              </a:spcAft>
              <a:buClr>
                <a:srgbClr val="FFFFFF"/>
              </a:buClr>
              <a:buSzPts val="1200"/>
              <a:buChar char="■"/>
              <a:defRPr sz="1200">
                <a:solidFill>
                  <a:srgbClr val="FFFFFF"/>
                </a:solidFill>
              </a:defRPr>
            </a:lvl6pPr>
            <a:lvl7pPr marL="3200400" lvl="6" indent="-304800">
              <a:spcBef>
                <a:spcPts val="1600"/>
              </a:spcBef>
              <a:spcAft>
                <a:spcPts val="0"/>
              </a:spcAft>
              <a:buClr>
                <a:srgbClr val="FFFFFF"/>
              </a:buClr>
              <a:buSzPts val="1200"/>
              <a:buChar char="●"/>
              <a:defRPr sz="1200">
                <a:solidFill>
                  <a:srgbClr val="FFFFFF"/>
                </a:solidFill>
              </a:defRPr>
            </a:lvl7pPr>
            <a:lvl8pPr marL="3657600" lvl="7" indent="-30480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body" idx="1"/>
          </p:nvPr>
        </p:nvSpPr>
        <p:spPr>
          <a:xfrm>
            <a:off x="1212825" y="3114425"/>
            <a:ext cx="2892900" cy="1490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17500" algn="ctr">
              <a:spcBef>
                <a:spcPts val="1600"/>
              </a:spcBef>
              <a:spcAft>
                <a:spcPts val="0"/>
              </a:spcAft>
              <a:buClr>
                <a:srgbClr val="FFFFFF"/>
              </a:buClr>
              <a:buSzPts val="1400"/>
              <a:buChar char="○"/>
              <a:defRPr>
                <a:solidFill>
                  <a:srgbClr val="FFFFFF"/>
                </a:solidFill>
              </a:defRPr>
            </a:lvl2pPr>
            <a:lvl3pPr marL="1371600" lvl="2" indent="-317500" algn="ctr">
              <a:spcBef>
                <a:spcPts val="1600"/>
              </a:spcBef>
              <a:spcAft>
                <a:spcPts val="0"/>
              </a:spcAft>
              <a:buClr>
                <a:srgbClr val="FFFFFF"/>
              </a:buClr>
              <a:buSzPts val="1400"/>
              <a:buChar char="■"/>
              <a:defRPr>
                <a:solidFill>
                  <a:srgbClr val="FFFFFF"/>
                </a:solidFill>
              </a:defRPr>
            </a:lvl3pPr>
            <a:lvl4pPr marL="1828800" lvl="3" indent="-317500" algn="ctr">
              <a:spcBef>
                <a:spcPts val="1600"/>
              </a:spcBef>
              <a:spcAft>
                <a:spcPts val="0"/>
              </a:spcAft>
              <a:buClr>
                <a:srgbClr val="FFFFFF"/>
              </a:buClr>
              <a:buSzPts val="1400"/>
              <a:buChar char="●"/>
              <a:defRPr>
                <a:solidFill>
                  <a:srgbClr val="FFFFFF"/>
                </a:solidFill>
              </a:defRPr>
            </a:lvl4pPr>
            <a:lvl5pPr marL="2286000" lvl="4" indent="-317500" algn="ctr">
              <a:spcBef>
                <a:spcPts val="1600"/>
              </a:spcBef>
              <a:spcAft>
                <a:spcPts val="0"/>
              </a:spcAft>
              <a:buClr>
                <a:srgbClr val="FFFFFF"/>
              </a:buClr>
              <a:buSzPts val="1400"/>
              <a:buChar char="○"/>
              <a:defRPr>
                <a:solidFill>
                  <a:srgbClr val="FFFFFF"/>
                </a:solidFill>
              </a:defRPr>
            </a:lvl5pPr>
            <a:lvl6pPr marL="2743200" lvl="5" indent="-317500" algn="ctr">
              <a:spcBef>
                <a:spcPts val="1600"/>
              </a:spcBef>
              <a:spcAft>
                <a:spcPts val="0"/>
              </a:spcAft>
              <a:buClr>
                <a:srgbClr val="FFFFFF"/>
              </a:buClr>
              <a:buSzPts val="1400"/>
              <a:buChar char="■"/>
              <a:defRPr>
                <a:solidFill>
                  <a:srgbClr val="FFFFFF"/>
                </a:solidFill>
              </a:defRPr>
            </a:lvl6pPr>
            <a:lvl7pPr marL="3200400" lvl="6" indent="-317500" algn="ctr">
              <a:spcBef>
                <a:spcPts val="1600"/>
              </a:spcBef>
              <a:spcAft>
                <a:spcPts val="0"/>
              </a:spcAft>
              <a:buClr>
                <a:srgbClr val="FFFFFF"/>
              </a:buClr>
              <a:buSzPts val="1400"/>
              <a:buChar char="●"/>
              <a:defRPr>
                <a:solidFill>
                  <a:srgbClr val="FFFFFF"/>
                </a:solidFill>
              </a:defRPr>
            </a:lvl7pPr>
            <a:lvl8pPr marL="3657600" lvl="7" indent="-317500" algn="ctr">
              <a:spcBef>
                <a:spcPts val="1600"/>
              </a:spcBef>
              <a:spcAft>
                <a:spcPts val="0"/>
              </a:spcAft>
              <a:buClr>
                <a:srgbClr val="FFFFFF"/>
              </a:buClr>
              <a:buSzPts val="1400"/>
              <a:buChar char="○"/>
              <a:defRPr>
                <a:solidFill>
                  <a:srgbClr val="FFFFFF"/>
                </a:solidFill>
              </a:defRPr>
            </a:lvl8pPr>
            <a:lvl9pPr marL="4114800" lvl="8" indent="-317500" algn="ctr">
              <a:spcBef>
                <a:spcPts val="1600"/>
              </a:spcBef>
              <a:spcAft>
                <a:spcPts val="1600"/>
              </a:spcAft>
              <a:buClr>
                <a:srgbClr val="FFFFFF"/>
              </a:buClr>
              <a:buSzPts val="1400"/>
              <a:buChar char="■"/>
              <a:defRPr>
                <a:solidFill>
                  <a:srgbClr val="FFFFFF"/>
                </a:solidFill>
              </a:defRPr>
            </a:lvl9pPr>
          </a:lstStyle>
          <a:p>
            <a:endParaRPr/>
          </a:p>
        </p:txBody>
      </p:sp>
      <p:sp>
        <p:nvSpPr>
          <p:cNvPr id="20" name="Google Shape;20;p5"/>
          <p:cNvSpPr txBox="1">
            <a:spLocks noGrp="1"/>
          </p:cNvSpPr>
          <p:nvPr>
            <p:ph type="body" idx="2"/>
          </p:nvPr>
        </p:nvSpPr>
        <p:spPr>
          <a:xfrm>
            <a:off x="5038327" y="3114425"/>
            <a:ext cx="2892900" cy="1490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17500" algn="ctr">
              <a:spcBef>
                <a:spcPts val="1600"/>
              </a:spcBef>
              <a:spcAft>
                <a:spcPts val="0"/>
              </a:spcAft>
              <a:buClr>
                <a:srgbClr val="FFFFFF"/>
              </a:buClr>
              <a:buSzPts val="1400"/>
              <a:buChar char="○"/>
              <a:defRPr>
                <a:solidFill>
                  <a:srgbClr val="FFFFFF"/>
                </a:solidFill>
              </a:defRPr>
            </a:lvl2pPr>
            <a:lvl3pPr marL="1371600" lvl="2" indent="-317500" algn="ctr">
              <a:spcBef>
                <a:spcPts val="1600"/>
              </a:spcBef>
              <a:spcAft>
                <a:spcPts val="0"/>
              </a:spcAft>
              <a:buClr>
                <a:srgbClr val="FFFFFF"/>
              </a:buClr>
              <a:buSzPts val="1400"/>
              <a:buChar char="■"/>
              <a:defRPr>
                <a:solidFill>
                  <a:srgbClr val="FFFFFF"/>
                </a:solidFill>
              </a:defRPr>
            </a:lvl3pPr>
            <a:lvl4pPr marL="1828800" lvl="3" indent="-317500" algn="ctr">
              <a:spcBef>
                <a:spcPts val="1600"/>
              </a:spcBef>
              <a:spcAft>
                <a:spcPts val="0"/>
              </a:spcAft>
              <a:buClr>
                <a:srgbClr val="FFFFFF"/>
              </a:buClr>
              <a:buSzPts val="1400"/>
              <a:buChar char="●"/>
              <a:defRPr>
                <a:solidFill>
                  <a:srgbClr val="FFFFFF"/>
                </a:solidFill>
              </a:defRPr>
            </a:lvl4pPr>
            <a:lvl5pPr marL="2286000" lvl="4" indent="-317500" algn="ctr">
              <a:spcBef>
                <a:spcPts val="1600"/>
              </a:spcBef>
              <a:spcAft>
                <a:spcPts val="0"/>
              </a:spcAft>
              <a:buClr>
                <a:srgbClr val="FFFFFF"/>
              </a:buClr>
              <a:buSzPts val="1400"/>
              <a:buChar char="○"/>
              <a:defRPr>
                <a:solidFill>
                  <a:srgbClr val="FFFFFF"/>
                </a:solidFill>
              </a:defRPr>
            </a:lvl5pPr>
            <a:lvl6pPr marL="2743200" lvl="5" indent="-317500" algn="ctr">
              <a:spcBef>
                <a:spcPts val="1600"/>
              </a:spcBef>
              <a:spcAft>
                <a:spcPts val="0"/>
              </a:spcAft>
              <a:buClr>
                <a:srgbClr val="FFFFFF"/>
              </a:buClr>
              <a:buSzPts val="1400"/>
              <a:buChar char="■"/>
              <a:defRPr>
                <a:solidFill>
                  <a:srgbClr val="FFFFFF"/>
                </a:solidFill>
              </a:defRPr>
            </a:lvl6pPr>
            <a:lvl7pPr marL="3200400" lvl="6" indent="-317500" algn="ctr">
              <a:spcBef>
                <a:spcPts val="1600"/>
              </a:spcBef>
              <a:spcAft>
                <a:spcPts val="0"/>
              </a:spcAft>
              <a:buClr>
                <a:srgbClr val="FFFFFF"/>
              </a:buClr>
              <a:buSzPts val="1400"/>
              <a:buChar char="●"/>
              <a:defRPr>
                <a:solidFill>
                  <a:srgbClr val="FFFFFF"/>
                </a:solidFill>
              </a:defRPr>
            </a:lvl7pPr>
            <a:lvl8pPr marL="3657600" lvl="7" indent="-317500" algn="ctr">
              <a:spcBef>
                <a:spcPts val="1600"/>
              </a:spcBef>
              <a:spcAft>
                <a:spcPts val="0"/>
              </a:spcAft>
              <a:buClr>
                <a:srgbClr val="FFFFFF"/>
              </a:buClr>
              <a:buSzPts val="1400"/>
              <a:buChar char="○"/>
              <a:defRPr>
                <a:solidFill>
                  <a:srgbClr val="FFFFFF"/>
                </a:solidFill>
              </a:defRPr>
            </a:lvl8pPr>
            <a:lvl9pPr marL="4114800" lvl="8" indent="-317500" algn="ctr">
              <a:spcBef>
                <a:spcPts val="1600"/>
              </a:spcBef>
              <a:spcAft>
                <a:spcPts val="1600"/>
              </a:spcAft>
              <a:buClr>
                <a:srgbClr val="FFFFFF"/>
              </a:buClr>
              <a:buSzPts val="1400"/>
              <a:buChar char="■"/>
              <a:defRPr>
                <a:solidFill>
                  <a:srgbClr val="FFFFFF"/>
                </a:solidFill>
              </a:defRPr>
            </a:lvl9pPr>
          </a:lstStyle>
          <a:p>
            <a:endParaRPr/>
          </a:p>
        </p:txBody>
      </p:sp>
      <p:sp>
        <p:nvSpPr>
          <p:cNvPr id="21" name="Google Shape;21;p5"/>
          <p:cNvSpPr txBox="1">
            <a:spLocks noGrp="1"/>
          </p:cNvSpPr>
          <p:nvPr>
            <p:ph type="title"/>
          </p:nvPr>
        </p:nvSpPr>
        <p:spPr>
          <a:xfrm>
            <a:off x="716575" y="538975"/>
            <a:ext cx="7710900" cy="478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200"/>
              <a:buNone/>
              <a:defRPr sz="2200">
                <a:solidFill>
                  <a:srgbClr val="FFFFFF"/>
                </a:solidFill>
              </a:defRPr>
            </a:lvl1pPr>
            <a:lvl2pPr lvl="1" algn="ctr" rtl="0">
              <a:spcBef>
                <a:spcPts val="0"/>
              </a:spcBef>
              <a:spcAft>
                <a:spcPts val="0"/>
              </a:spcAft>
              <a:buClr>
                <a:srgbClr val="FFFFFF"/>
              </a:buClr>
              <a:buSzPts val="2200"/>
              <a:buNone/>
              <a:defRPr sz="2200">
                <a:solidFill>
                  <a:srgbClr val="FFFFFF"/>
                </a:solidFill>
              </a:defRPr>
            </a:lvl2pPr>
            <a:lvl3pPr lvl="2" algn="ctr" rtl="0">
              <a:spcBef>
                <a:spcPts val="0"/>
              </a:spcBef>
              <a:spcAft>
                <a:spcPts val="0"/>
              </a:spcAft>
              <a:buClr>
                <a:srgbClr val="FFFFFF"/>
              </a:buClr>
              <a:buSzPts val="2200"/>
              <a:buNone/>
              <a:defRPr sz="2200">
                <a:solidFill>
                  <a:srgbClr val="FFFFFF"/>
                </a:solidFill>
              </a:defRPr>
            </a:lvl3pPr>
            <a:lvl4pPr lvl="3" algn="ctr" rtl="0">
              <a:spcBef>
                <a:spcPts val="0"/>
              </a:spcBef>
              <a:spcAft>
                <a:spcPts val="0"/>
              </a:spcAft>
              <a:buClr>
                <a:srgbClr val="FFFFFF"/>
              </a:buClr>
              <a:buSzPts val="2200"/>
              <a:buNone/>
              <a:defRPr sz="2200">
                <a:solidFill>
                  <a:srgbClr val="FFFFFF"/>
                </a:solidFill>
              </a:defRPr>
            </a:lvl4pPr>
            <a:lvl5pPr lvl="4" algn="ctr" rtl="0">
              <a:spcBef>
                <a:spcPts val="0"/>
              </a:spcBef>
              <a:spcAft>
                <a:spcPts val="0"/>
              </a:spcAft>
              <a:buClr>
                <a:srgbClr val="FFFFFF"/>
              </a:buClr>
              <a:buSzPts val="2200"/>
              <a:buNone/>
              <a:defRPr sz="2200">
                <a:solidFill>
                  <a:srgbClr val="FFFFFF"/>
                </a:solidFill>
              </a:defRPr>
            </a:lvl5pPr>
            <a:lvl6pPr lvl="5" algn="ctr" rtl="0">
              <a:spcBef>
                <a:spcPts val="0"/>
              </a:spcBef>
              <a:spcAft>
                <a:spcPts val="0"/>
              </a:spcAft>
              <a:buClr>
                <a:srgbClr val="FFFFFF"/>
              </a:buClr>
              <a:buSzPts val="2200"/>
              <a:buNone/>
              <a:defRPr sz="2200">
                <a:solidFill>
                  <a:srgbClr val="FFFFFF"/>
                </a:solidFill>
              </a:defRPr>
            </a:lvl6pPr>
            <a:lvl7pPr lvl="6" algn="ctr" rtl="0">
              <a:spcBef>
                <a:spcPts val="0"/>
              </a:spcBef>
              <a:spcAft>
                <a:spcPts val="0"/>
              </a:spcAft>
              <a:buClr>
                <a:srgbClr val="FFFFFF"/>
              </a:buClr>
              <a:buSzPts val="2200"/>
              <a:buNone/>
              <a:defRPr sz="2200">
                <a:solidFill>
                  <a:srgbClr val="FFFFFF"/>
                </a:solidFill>
              </a:defRPr>
            </a:lvl7pPr>
            <a:lvl8pPr lvl="7" algn="ctr" rtl="0">
              <a:spcBef>
                <a:spcPts val="0"/>
              </a:spcBef>
              <a:spcAft>
                <a:spcPts val="0"/>
              </a:spcAft>
              <a:buClr>
                <a:srgbClr val="FFFFFF"/>
              </a:buClr>
              <a:buSzPts val="2200"/>
              <a:buNone/>
              <a:defRPr sz="2200">
                <a:solidFill>
                  <a:srgbClr val="FFFFFF"/>
                </a:solidFill>
              </a:defRPr>
            </a:lvl8pPr>
            <a:lvl9pPr lvl="8" algn="ctr" rtl="0">
              <a:spcBef>
                <a:spcPts val="0"/>
              </a:spcBef>
              <a:spcAft>
                <a:spcPts val="0"/>
              </a:spcAft>
              <a:buClr>
                <a:srgbClr val="FFFFFF"/>
              </a:buClr>
              <a:buSzPts val="2200"/>
              <a:buNone/>
              <a:defRPr sz="2200">
                <a:solidFill>
                  <a:srgbClr val="FFFFFF"/>
                </a:solidFill>
              </a:defRPr>
            </a:lvl9pPr>
          </a:lstStyle>
          <a:p>
            <a:endParaRPr/>
          </a:p>
        </p:txBody>
      </p:sp>
      <p:sp>
        <p:nvSpPr>
          <p:cNvPr id="22" name="Google Shape;22;p5"/>
          <p:cNvSpPr txBox="1">
            <a:spLocks noGrp="1"/>
          </p:cNvSpPr>
          <p:nvPr>
            <p:ph type="title" idx="3"/>
          </p:nvPr>
        </p:nvSpPr>
        <p:spPr>
          <a:xfrm>
            <a:off x="963075" y="2681075"/>
            <a:ext cx="3392400" cy="492900"/>
          </a:xfrm>
          <a:prstGeom prst="rect">
            <a:avLst/>
          </a:prstGeom>
        </p:spPr>
        <p:txBody>
          <a:bodyPr spcFirstLastPara="1" wrap="square" lIns="91425" tIns="91425" rIns="91425" bIns="91425" anchor="ctr" anchorCtr="0">
            <a:noAutofit/>
          </a:bodyPr>
          <a:lstStyle>
            <a:lvl1pPr lvl="0" algn="ctr">
              <a:spcBef>
                <a:spcPts val="0"/>
              </a:spcBef>
              <a:spcAft>
                <a:spcPts val="0"/>
              </a:spcAft>
              <a:buNone/>
              <a:defRPr sz="1700">
                <a:solidFill>
                  <a:srgbClr val="FFFFFF"/>
                </a:solidFill>
              </a:defRPr>
            </a:lvl1pPr>
            <a:lvl2pPr lvl="1">
              <a:spcBef>
                <a:spcPts val="0"/>
              </a:spcBef>
              <a:spcAft>
                <a:spcPts val="0"/>
              </a:spcAft>
              <a:buNone/>
              <a:defRPr sz="1700">
                <a:latin typeface="Abel"/>
                <a:ea typeface="Abel"/>
                <a:cs typeface="Abel"/>
                <a:sym typeface="Abel"/>
              </a:defRPr>
            </a:lvl2pPr>
            <a:lvl3pPr lvl="2">
              <a:spcBef>
                <a:spcPts val="0"/>
              </a:spcBef>
              <a:spcAft>
                <a:spcPts val="0"/>
              </a:spcAft>
              <a:buNone/>
              <a:defRPr sz="1700">
                <a:latin typeface="Abel"/>
                <a:ea typeface="Abel"/>
                <a:cs typeface="Abel"/>
                <a:sym typeface="Abel"/>
              </a:defRPr>
            </a:lvl3pPr>
            <a:lvl4pPr lvl="3">
              <a:spcBef>
                <a:spcPts val="0"/>
              </a:spcBef>
              <a:spcAft>
                <a:spcPts val="0"/>
              </a:spcAft>
              <a:buNone/>
              <a:defRPr sz="1700">
                <a:latin typeface="Abel"/>
                <a:ea typeface="Abel"/>
                <a:cs typeface="Abel"/>
                <a:sym typeface="Abel"/>
              </a:defRPr>
            </a:lvl4pPr>
            <a:lvl5pPr lvl="4">
              <a:spcBef>
                <a:spcPts val="0"/>
              </a:spcBef>
              <a:spcAft>
                <a:spcPts val="0"/>
              </a:spcAft>
              <a:buNone/>
              <a:defRPr sz="1700">
                <a:latin typeface="Abel"/>
                <a:ea typeface="Abel"/>
                <a:cs typeface="Abel"/>
                <a:sym typeface="Abel"/>
              </a:defRPr>
            </a:lvl5pPr>
            <a:lvl6pPr lvl="5">
              <a:spcBef>
                <a:spcPts val="0"/>
              </a:spcBef>
              <a:spcAft>
                <a:spcPts val="0"/>
              </a:spcAft>
              <a:buNone/>
              <a:defRPr sz="1700">
                <a:latin typeface="Abel"/>
                <a:ea typeface="Abel"/>
                <a:cs typeface="Abel"/>
                <a:sym typeface="Abel"/>
              </a:defRPr>
            </a:lvl6pPr>
            <a:lvl7pPr lvl="6">
              <a:spcBef>
                <a:spcPts val="0"/>
              </a:spcBef>
              <a:spcAft>
                <a:spcPts val="0"/>
              </a:spcAft>
              <a:buNone/>
              <a:defRPr sz="1700">
                <a:latin typeface="Abel"/>
                <a:ea typeface="Abel"/>
                <a:cs typeface="Abel"/>
                <a:sym typeface="Abel"/>
              </a:defRPr>
            </a:lvl7pPr>
            <a:lvl8pPr lvl="7">
              <a:spcBef>
                <a:spcPts val="0"/>
              </a:spcBef>
              <a:spcAft>
                <a:spcPts val="0"/>
              </a:spcAft>
              <a:buNone/>
              <a:defRPr sz="1700">
                <a:latin typeface="Abel"/>
                <a:ea typeface="Abel"/>
                <a:cs typeface="Abel"/>
                <a:sym typeface="Abel"/>
              </a:defRPr>
            </a:lvl8pPr>
            <a:lvl9pPr lvl="8">
              <a:spcBef>
                <a:spcPts val="0"/>
              </a:spcBef>
              <a:spcAft>
                <a:spcPts val="0"/>
              </a:spcAft>
              <a:buNone/>
              <a:defRPr sz="1700">
                <a:latin typeface="Abel"/>
                <a:ea typeface="Abel"/>
                <a:cs typeface="Abel"/>
                <a:sym typeface="Abel"/>
              </a:defRPr>
            </a:lvl9pPr>
          </a:lstStyle>
          <a:p>
            <a:endParaRPr/>
          </a:p>
        </p:txBody>
      </p:sp>
      <p:sp>
        <p:nvSpPr>
          <p:cNvPr id="23" name="Google Shape;23;p5"/>
          <p:cNvSpPr txBox="1">
            <a:spLocks noGrp="1"/>
          </p:cNvSpPr>
          <p:nvPr>
            <p:ph type="title" idx="4"/>
          </p:nvPr>
        </p:nvSpPr>
        <p:spPr>
          <a:xfrm>
            <a:off x="4788578" y="2681075"/>
            <a:ext cx="3392400" cy="4929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700">
                <a:solidFill>
                  <a:srgbClr val="FFFFFF"/>
                </a:solidFill>
              </a:defRPr>
            </a:lvl1pPr>
            <a:lvl2pPr lvl="1" rtl="0">
              <a:spcBef>
                <a:spcPts val="0"/>
              </a:spcBef>
              <a:spcAft>
                <a:spcPts val="0"/>
              </a:spcAft>
              <a:buNone/>
              <a:defRPr sz="1700">
                <a:latin typeface="Abel"/>
                <a:ea typeface="Abel"/>
                <a:cs typeface="Abel"/>
                <a:sym typeface="Abel"/>
              </a:defRPr>
            </a:lvl2pPr>
            <a:lvl3pPr lvl="2" rtl="0">
              <a:spcBef>
                <a:spcPts val="0"/>
              </a:spcBef>
              <a:spcAft>
                <a:spcPts val="0"/>
              </a:spcAft>
              <a:buNone/>
              <a:defRPr sz="1700">
                <a:latin typeface="Abel"/>
                <a:ea typeface="Abel"/>
                <a:cs typeface="Abel"/>
                <a:sym typeface="Abel"/>
              </a:defRPr>
            </a:lvl3pPr>
            <a:lvl4pPr lvl="3" rtl="0">
              <a:spcBef>
                <a:spcPts val="0"/>
              </a:spcBef>
              <a:spcAft>
                <a:spcPts val="0"/>
              </a:spcAft>
              <a:buNone/>
              <a:defRPr sz="1700">
                <a:latin typeface="Abel"/>
                <a:ea typeface="Abel"/>
                <a:cs typeface="Abel"/>
                <a:sym typeface="Abel"/>
              </a:defRPr>
            </a:lvl4pPr>
            <a:lvl5pPr lvl="4" rtl="0">
              <a:spcBef>
                <a:spcPts val="0"/>
              </a:spcBef>
              <a:spcAft>
                <a:spcPts val="0"/>
              </a:spcAft>
              <a:buNone/>
              <a:defRPr sz="1700">
                <a:latin typeface="Abel"/>
                <a:ea typeface="Abel"/>
                <a:cs typeface="Abel"/>
                <a:sym typeface="Abel"/>
              </a:defRPr>
            </a:lvl5pPr>
            <a:lvl6pPr lvl="5" rtl="0">
              <a:spcBef>
                <a:spcPts val="0"/>
              </a:spcBef>
              <a:spcAft>
                <a:spcPts val="0"/>
              </a:spcAft>
              <a:buNone/>
              <a:defRPr sz="1700">
                <a:latin typeface="Abel"/>
                <a:ea typeface="Abel"/>
                <a:cs typeface="Abel"/>
                <a:sym typeface="Abel"/>
              </a:defRPr>
            </a:lvl6pPr>
            <a:lvl7pPr lvl="6" rtl="0">
              <a:spcBef>
                <a:spcPts val="0"/>
              </a:spcBef>
              <a:spcAft>
                <a:spcPts val="0"/>
              </a:spcAft>
              <a:buNone/>
              <a:defRPr sz="1700">
                <a:latin typeface="Abel"/>
                <a:ea typeface="Abel"/>
                <a:cs typeface="Abel"/>
                <a:sym typeface="Abel"/>
              </a:defRPr>
            </a:lvl7pPr>
            <a:lvl8pPr lvl="7" rtl="0">
              <a:spcBef>
                <a:spcPts val="0"/>
              </a:spcBef>
              <a:spcAft>
                <a:spcPts val="0"/>
              </a:spcAft>
              <a:buNone/>
              <a:defRPr sz="1700">
                <a:latin typeface="Abel"/>
                <a:ea typeface="Abel"/>
                <a:cs typeface="Abel"/>
                <a:sym typeface="Abel"/>
              </a:defRPr>
            </a:lvl8pPr>
            <a:lvl9pPr lvl="8" rtl="0">
              <a:spcBef>
                <a:spcPts val="0"/>
              </a:spcBef>
              <a:spcAft>
                <a:spcPts val="0"/>
              </a:spcAft>
              <a:buNone/>
              <a:defRPr sz="1700">
                <a:latin typeface="Abel"/>
                <a:ea typeface="Abel"/>
                <a:cs typeface="Abel"/>
                <a:sym typeface="Abe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1155738" y="1592550"/>
            <a:ext cx="2976900" cy="7557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FFFFFF"/>
              </a:buClr>
              <a:buSzPts val="2400"/>
              <a:buNone/>
              <a:defRPr sz="2400">
                <a:solidFill>
                  <a:srgbClr val="FFFFFF"/>
                </a:solidFill>
              </a:defRPr>
            </a:lvl1pPr>
            <a:lvl2pPr lvl="1" algn="r">
              <a:spcBef>
                <a:spcPts val="0"/>
              </a:spcBef>
              <a:spcAft>
                <a:spcPts val="0"/>
              </a:spcAft>
              <a:buClr>
                <a:srgbClr val="FFFFFF"/>
              </a:buClr>
              <a:buSzPts val="2400"/>
              <a:buNone/>
              <a:defRPr sz="2400">
                <a:solidFill>
                  <a:srgbClr val="FFFFFF"/>
                </a:solidFill>
              </a:defRPr>
            </a:lvl2pPr>
            <a:lvl3pPr lvl="2" algn="r">
              <a:spcBef>
                <a:spcPts val="0"/>
              </a:spcBef>
              <a:spcAft>
                <a:spcPts val="0"/>
              </a:spcAft>
              <a:buClr>
                <a:srgbClr val="FFFFFF"/>
              </a:buClr>
              <a:buSzPts val="2400"/>
              <a:buNone/>
              <a:defRPr sz="2400">
                <a:solidFill>
                  <a:srgbClr val="FFFFFF"/>
                </a:solidFill>
              </a:defRPr>
            </a:lvl3pPr>
            <a:lvl4pPr lvl="3" algn="r">
              <a:spcBef>
                <a:spcPts val="0"/>
              </a:spcBef>
              <a:spcAft>
                <a:spcPts val="0"/>
              </a:spcAft>
              <a:buClr>
                <a:srgbClr val="FFFFFF"/>
              </a:buClr>
              <a:buSzPts val="2400"/>
              <a:buNone/>
              <a:defRPr sz="2400">
                <a:solidFill>
                  <a:srgbClr val="FFFFFF"/>
                </a:solidFill>
              </a:defRPr>
            </a:lvl4pPr>
            <a:lvl5pPr lvl="4" algn="r">
              <a:spcBef>
                <a:spcPts val="0"/>
              </a:spcBef>
              <a:spcAft>
                <a:spcPts val="0"/>
              </a:spcAft>
              <a:buClr>
                <a:srgbClr val="FFFFFF"/>
              </a:buClr>
              <a:buSzPts val="2400"/>
              <a:buNone/>
              <a:defRPr sz="2400">
                <a:solidFill>
                  <a:srgbClr val="FFFFFF"/>
                </a:solidFill>
              </a:defRPr>
            </a:lvl5pPr>
            <a:lvl6pPr lvl="5" algn="r">
              <a:spcBef>
                <a:spcPts val="0"/>
              </a:spcBef>
              <a:spcAft>
                <a:spcPts val="0"/>
              </a:spcAft>
              <a:buClr>
                <a:srgbClr val="FFFFFF"/>
              </a:buClr>
              <a:buSzPts val="2400"/>
              <a:buNone/>
              <a:defRPr sz="2400">
                <a:solidFill>
                  <a:srgbClr val="FFFFFF"/>
                </a:solidFill>
              </a:defRPr>
            </a:lvl6pPr>
            <a:lvl7pPr lvl="6" algn="r">
              <a:spcBef>
                <a:spcPts val="0"/>
              </a:spcBef>
              <a:spcAft>
                <a:spcPts val="0"/>
              </a:spcAft>
              <a:buClr>
                <a:srgbClr val="FFFFFF"/>
              </a:buClr>
              <a:buSzPts val="2400"/>
              <a:buNone/>
              <a:defRPr sz="2400">
                <a:solidFill>
                  <a:srgbClr val="FFFFFF"/>
                </a:solidFill>
              </a:defRPr>
            </a:lvl7pPr>
            <a:lvl8pPr lvl="7" algn="r">
              <a:spcBef>
                <a:spcPts val="0"/>
              </a:spcBef>
              <a:spcAft>
                <a:spcPts val="0"/>
              </a:spcAft>
              <a:buClr>
                <a:srgbClr val="FFFFFF"/>
              </a:buClr>
              <a:buSzPts val="2400"/>
              <a:buNone/>
              <a:defRPr sz="2400">
                <a:solidFill>
                  <a:srgbClr val="FFFFFF"/>
                </a:solidFill>
              </a:defRPr>
            </a:lvl8pPr>
            <a:lvl9pPr lvl="8" algn="r">
              <a:spcBef>
                <a:spcPts val="0"/>
              </a:spcBef>
              <a:spcAft>
                <a:spcPts val="0"/>
              </a:spcAft>
              <a:buClr>
                <a:srgbClr val="FFFFFF"/>
              </a:buClr>
              <a:buSzPts val="2400"/>
              <a:buNone/>
              <a:defRPr sz="2400">
                <a:solidFill>
                  <a:srgbClr val="FFFFFF"/>
                </a:solidFill>
              </a:defRPr>
            </a:lvl9pPr>
          </a:lstStyle>
          <a:p>
            <a:endParaRPr/>
          </a:p>
        </p:txBody>
      </p:sp>
      <p:sp>
        <p:nvSpPr>
          <p:cNvPr id="28" name="Google Shape;28;p7"/>
          <p:cNvSpPr txBox="1">
            <a:spLocks noGrp="1"/>
          </p:cNvSpPr>
          <p:nvPr>
            <p:ph type="body" idx="1"/>
          </p:nvPr>
        </p:nvSpPr>
        <p:spPr>
          <a:xfrm>
            <a:off x="1155813" y="2274150"/>
            <a:ext cx="2976900" cy="1276800"/>
          </a:xfrm>
          <a:prstGeom prst="rect">
            <a:avLst/>
          </a:prstGeom>
        </p:spPr>
        <p:txBody>
          <a:bodyPr spcFirstLastPara="1" wrap="square" lIns="91425" tIns="91425" rIns="91425" bIns="91425" anchor="t" anchorCtr="0">
            <a:noAutofit/>
          </a:bodyPr>
          <a:lstStyle>
            <a:lvl1pPr marL="457200" lvl="0" indent="-317500" algn="r">
              <a:spcBef>
                <a:spcPts val="0"/>
              </a:spcBef>
              <a:spcAft>
                <a:spcPts val="0"/>
              </a:spcAft>
              <a:buClr>
                <a:srgbClr val="FFFFFF"/>
              </a:buClr>
              <a:buSzPts val="1400"/>
              <a:buChar char="●"/>
              <a:defRPr sz="1400">
                <a:solidFill>
                  <a:srgbClr val="FFFFFF"/>
                </a:solidFill>
              </a:defRPr>
            </a:lvl1pPr>
            <a:lvl2pPr marL="914400" lvl="1" indent="-317500" algn="r">
              <a:spcBef>
                <a:spcPts val="1600"/>
              </a:spcBef>
              <a:spcAft>
                <a:spcPts val="0"/>
              </a:spcAft>
              <a:buClr>
                <a:srgbClr val="FFFFFF"/>
              </a:buClr>
              <a:buSzPts val="1400"/>
              <a:buChar char="○"/>
              <a:defRPr>
                <a:solidFill>
                  <a:srgbClr val="FFFFFF"/>
                </a:solidFill>
              </a:defRPr>
            </a:lvl2pPr>
            <a:lvl3pPr marL="1371600" lvl="2" indent="-317500" algn="r">
              <a:spcBef>
                <a:spcPts val="1600"/>
              </a:spcBef>
              <a:spcAft>
                <a:spcPts val="0"/>
              </a:spcAft>
              <a:buClr>
                <a:srgbClr val="FFFFFF"/>
              </a:buClr>
              <a:buSzPts val="1400"/>
              <a:buChar char="■"/>
              <a:defRPr>
                <a:solidFill>
                  <a:srgbClr val="FFFFFF"/>
                </a:solidFill>
              </a:defRPr>
            </a:lvl3pPr>
            <a:lvl4pPr marL="1828800" lvl="3" indent="-317500" algn="r">
              <a:spcBef>
                <a:spcPts val="1600"/>
              </a:spcBef>
              <a:spcAft>
                <a:spcPts val="0"/>
              </a:spcAft>
              <a:buClr>
                <a:srgbClr val="FFFFFF"/>
              </a:buClr>
              <a:buSzPts val="1400"/>
              <a:buChar char="●"/>
              <a:defRPr>
                <a:solidFill>
                  <a:srgbClr val="FFFFFF"/>
                </a:solidFill>
              </a:defRPr>
            </a:lvl4pPr>
            <a:lvl5pPr marL="2286000" lvl="4" indent="-317500" algn="r">
              <a:spcBef>
                <a:spcPts val="1600"/>
              </a:spcBef>
              <a:spcAft>
                <a:spcPts val="0"/>
              </a:spcAft>
              <a:buClr>
                <a:srgbClr val="FFFFFF"/>
              </a:buClr>
              <a:buSzPts val="1400"/>
              <a:buChar char="○"/>
              <a:defRPr>
                <a:solidFill>
                  <a:srgbClr val="FFFFFF"/>
                </a:solidFill>
              </a:defRPr>
            </a:lvl5pPr>
            <a:lvl6pPr marL="2743200" lvl="5" indent="-317500" algn="r">
              <a:spcBef>
                <a:spcPts val="1600"/>
              </a:spcBef>
              <a:spcAft>
                <a:spcPts val="0"/>
              </a:spcAft>
              <a:buClr>
                <a:srgbClr val="FFFFFF"/>
              </a:buClr>
              <a:buSzPts val="1400"/>
              <a:buChar char="■"/>
              <a:defRPr>
                <a:solidFill>
                  <a:srgbClr val="FFFFFF"/>
                </a:solidFill>
              </a:defRPr>
            </a:lvl6pPr>
            <a:lvl7pPr marL="3200400" lvl="6" indent="-317500" algn="r">
              <a:spcBef>
                <a:spcPts val="1600"/>
              </a:spcBef>
              <a:spcAft>
                <a:spcPts val="0"/>
              </a:spcAft>
              <a:buClr>
                <a:srgbClr val="FFFFFF"/>
              </a:buClr>
              <a:buSzPts val="1400"/>
              <a:buChar char="●"/>
              <a:defRPr>
                <a:solidFill>
                  <a:srgbClr val="FFFFFF"/>
                </a:solidFill>
              </a:defRPr>
            </a:lvl7pPr>
            <a:lvl8pPr marL="3657600" lvl="7" indent="-317500" algn="r">
              <a:spcBef>
                <a:spcPts val="1600"/>
              </a:spcBef>
              <a:spcAft>
                <a:spcPts val="0"/>
              </a:spcAft>
              <a:buClr>
                <a:srgbClr val="FFFFFF"/>
              </a:buClr>
              <a:buSzPts val="1400"/>
              <a:buChar char="○"/>
              <a:defRPr>
                <a:solidFill>
                  <a:srgbClr val="FFFFFF"/>
                </a:solidFill>
              </a:defRPr>
            </a:lvl8pPr>
            <a:lvl9pPr marL="4114800" lvl="8" indent="-317500" algn="r">
              <a:spcBef>
                <a:spcPts val="1600"/>
              </a:spcBef>
              <a:spcAft>
                <a:spcPts val="160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716575" y="1233175"/>
            <a:ext cx="38553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FFFFFF"/>
              </a:buClr>
              <a:buSzPts val="4200"/>
              <a:buNone/>
              <a:defRPr sz="4200">
                <a:solidFill>
                  <a:srgbClr val="FFFFFF"/>
                </a:solidFill>
              </a:defRPr>
            </a:lvl1pPr>
            <a:lvl2pPr lvl="1" algn="ctr">
              <a:spcBef>
                <a:spcPts val="0"/>
              </a:spcBef>
              <a:spcAft>
                <a:spcPts val="0"/>
              </a:spcAft>
              <a:buClr>
                <a:srgbClr val="FFFFFF"/>
              </a:buClr>
              <a:buSzPts val="4200"/>
              <a:buNone/>
              <a:defRPr sz="4200">
                <a:solidFill>
                  <a:srgbClr val="FFFFFF"/>
                </a:solidFill>
              </a:defRPr>
            </a:lvl2pPr>
            <a:lvl3pPr lvl="2" algn="ctr">
              <a:spcBef>
                <a:spcPts val="0"/>
              </a:spcBef>
              <a:spcAft>
                <a:spcPts val="0"/>
              </a:spcAft>
              <a:buClr>
                <a:srgbClr val="FFFFFF"/>
              </a:buClr>
              <a:buSzPts val="4200"/>
              <a:buNone/>
              <a:defRPr sz="4200">
                <a:solidFill>
                  <a:srgbClr val="FFFFFF"/>
                </a:solidFill>
              </a:defRPr>
            </a:lvl3pPr>
            <a:lvl4pPr lvl="3" algn="ctr">
              <a:spcBef>
                <a:spcPts val="0"/>
              </a:spcBef>
              <a:spcAft>
                <a:spcPts val="0"/>
              </a:spcAft>
              <a:buClr>
                <a:srgbClr val="FFFFFF"/>
              </a:buClr>
              <a:buSzPts val="4200"/>
              <a:buNone/>
              <a:defRPr sz="4200">
                <a:solidFill>
                  <a:srgbClr val="FFFFFF"/>
                </a:solidFill>
              </a:defRPr>
            </a:lvl4pPr>
            <a:lvl5pPr lvl="4" algn="ctr">
              <a:spcBef>
                <a:spcPts val="0"/>
              </a:spcBef>
              <a:spcAft>
                <a:spcPts val="0"/>
              </a:spcAft>
              <a:buClr>
                <a:srgbClr val="FFFFFF"/>
              </a:buClr>
              <a:buSzPts val="4200"/>
              <a:buNone/>
              <a:defRPr sz="4200">
                <a:solidFill>
                  <a:srgbClr val="FFFFFF"/>
                </a:solidFill>
              </a:defRPr>
            </a:lvl5pPr>
            <a:lvl6pPr lvl="5" algn="ctr">
              <a:spcBef>
                <a:spcPts val="0"/>
              </a:spcBef>
              <a:spcAft>
                <a:spcPts val="0"/>
              </a:spcAft>
              <a:buClr>
                <a:srgbClr val="FFFFFF"/>
              </a:buClr>
              <a:buSzPts val="4200"/>
              <a:buNone/>
              <a:defRPr sz="4200">
                <a:solidFill>
                  <a:srgbClr val="FFFFFF"/>
                </a:solidFill>
              </a:defRPr>
            </a:lvl6pPr>
            <a:lvl7pPr lvl="6" algn="ctr">
              <a:spcBef>
                <a:spcPts val="0"/>
              </a:spcBef>
              <a:spcAft>
                <a:spcPts val="0"/>
              </a:spcAft>
              <a:buClr>
                <a:srgbClr val="FFFFFF"/>
              </a:buClr>
              <a:buSzPts val="4200"/>
              <a:buNone/>
              <a:defRPr sz="4200">
                <a:solidFill>
                  <a:srgbClr val="FFFFFF"/>
                </a:solidFill>
              </a:defRPr>
            </a:lvl7pPr>
            <a:lvl8pPr lvl="7" algn="ctr">
              <a:spcBef>
                <a:spcPts val="0"/>
              </a:spcBef>
              <a:spcAft>
                <a:spcPts val="0"/>
              </a:spcAft>
              <a:buClr>
                <a:srgbClr val="FFFFFF"/>
              </a:buClr>
              <a:buSzPts val="4200"/>
              <a:buNone/>
              <a:defRPr sz="4200">
                <a:solidFill>
                  <a:srgbClr val="FFFFFF"/>
                </a:solidFill>
              </a:defRPr>
            </a:lvl8pPr>
            <a:lvl9pPr lvl="8" algn="ctr">
              <a:spcBef>
                <a:spcPts val="0"/>
              </a:spcBef>
              <a:spcAft>
                <a:spcPts val="0"/>
              </a:spcAft>
              <a:buClr>
                <a:srgbClr val="FFFFFF"/>
              </a:buClr>
              <a:buSzPts val="4200"/>
              <a:buNone/>
              <a:defRPr sz="4200">
                <a:solidFill>
                  <a:srgbClr val="FFFFFF"/>
                </a:solidFill>
              </a:defRPr>
            </a:lvl9pPr>
          </a:lstStyle>
          <a:p>
            <a:endParaRPr/>
          </a:p>
        </p:txBody>
      </p:sp>
      <p:sp>
        <p:nvSpPr>
          <p:cNvPr id="34" name="Google Shape;34;p9"/>
          <p:cNvSpPr txBox="1">
            <a:spLocks noGrp="1"/>
          </p:cNvSpPr>
          <p:nvPr>
            <p:ph type="subTitle" idx="1"/>
          </p:nvPr>
        </p:nvSpPr>
        <p:spPr>
          <a:xfrm>
            <a:off x="716575" y="2803075"/>
            <a:ext cx="38553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2100"/>
              <a:buNone/>
              <a:defRPr sz="2100">
                <a:solidFill>
                  <a:srgbClr val="FFFFFF"/>
                </a:solidFill>
              </a:defRPr>
            </a:lvl1pPr>
            <a:lvl2pPr lvl="1" algn="ctr">
              <a:lnSpc>
                <a:spcPct val="100000"/>
              </a:lnSpc>
              <a:spcBef>
                <a:spcPts val="0"/>
              </a:spcBef>
              <a:spcAft>
                <a:spcPts val="0"/>
              </a:spcAft>
              <a:buClr>
                <a:srgbClr val="FFFFFF"/>
              </a:buClr>
              <a:buSzPts val="2100"/>
              <a:buNone/>
              <a:defRPr sz="2100">
                <a:solidFill>
                  <a:srgbClr val="FFFFFF"/>
                </a:solidFill>
              </a:defRPr>
            </a:lvl2pPr>
            <a:lvl3pPr lvl="2" algn="ctr">
              <a:lnSpc>
                <a:spcPct val="100000"/>
              </a:lnSpc>
              <a:spcBef>
                <a:spcPts val="0"/>
              </a:spcBef>
              <a:spcAft>
                <a:spcPts val="0"/>
              </a:spcAft>
              <a:buClr>
                <a:srgbClr val="FFFFFF"/>
              </a:buClr>
              <a:buSzPts val="2100"/>
              <a:buNone/>
              <a:defRPr sz="2100">
                <a:solidFill>
                  <a:srgbClr val="FFFFFF"/>
                </a:solidFill>
              </a:defRPr>
            </a:lvl3pPr>
            <a:lvl4pPr lvl="3" algn="ctr">
              <a:lnSpc>
                <a:spcPct val="100000"/>
              </a:lnSpc>
              <a:spcBef>
                <a:spcPts val="0"/>
              </a:spcBef>
              <a:spcAft>
                <a:spcPts val="0"/>
              </a:spcAft>
              <a:buClr>
                <a:srgbClr val="FFFFFF"/>
              </a:buClr>
              <a:buSzPts val="2100"/>
              <a:buNone/>
              <a:defRPr sz="2100">
                <a:solidFill>
                  <a:srgbClr val="FFFFFF"/>
                </a:solidFill>
              </a:defRPr>
            </a:lvl4pPr>
            <a:lvl5pPr lvl="4" algn="ctr">
              <a:lnSpc>
                <a:spcPct val="100000"/>
              </a:lnSpc>
              <a:spcBef>
                <a:spcPts val="0"/>
              </a:spcBef>
              <a:spcAft>
                <a:spcPts val="0"/>
              </a:spcAft>
              <a:buClr>
                <a:srgbClr val="FFFFFF"/>
              </a:buClr>
              <a:buSzPts val="2100"/>
              <a:buNone/>
              <a:defRPr sz="2100">
                <a:solidFill>
                  <a:srgbClr val="FFFFFF"/>
                </a:solidFill>
              </a:defRPr>
            </a:lvl5pPr>
            <a:lvl6pPr lvl="5" algn="ctr">
              <a:lnSpc>
                <a:spcPct val="100000"/>
              </a:lnSpc>
              <a:spcBef>
                <a:spcPts val="0"/>
              </a:spcBef>
              <a:spcAft>
                <a:spcPts val="0"/>
              </a:spcAft>
              <a:buClr>
                <a:srgbClr val="FFFFFF"/>
              </a:buClr>
              <a:buSzPts val="2100"/>
              <a:buNone/>
              <a:defRPr sz="2100">
                <a:solidFill>
                  <a:srgbClr val="FFFFFF"/>
                </a:solidFill>
              </a:defRPr>
            </a:lvl6pPr>
            <a:lvl7pPr lvl="6" algn="ctr">
              <a:lnSpc>
                <a:spcPct val="100000"/>
              </a:lnSpc>
              <a:spcBef>
                <a:spcPts val="0"/>
              </a:spcBef>
              <a:spcAft>
                <a:spcPts val="0"/>
              </a:spcAft>
              <a:buClr>
                <a:srgbClr val="FFFFFF"/>
              </a:buClr>
              <a:buSzPts val="2100"/>
              <a:buNone/>
              <a:defRPr sz="2100">
                <a:solidFill>
                  <a:srgbClr val="FFFFFF"/>
                </a:solidFill>
              </a:defRPr>
            </a:lvl7pPr>
            <a:lvl8pPr lvl="7" algn="ctr">
              <a:lnSpc>
                <a:spcPct val="100000"/>
              </a:lnSpc>
              <a:spcBef>
                <a:spcPts val="0"/>
              </a:spcBef>
              <a:spcAft>
                <a:spcPts val="0"/>
              </a:spcAft>
              <a:buClr>
                <a:srgbClr val="FFFFFF"/>
              </a:buClr>
              <a:buSzPts val="2100"/>
              <a:buNone/>
              <a:defRPr sz="2100">
                <a:solidFill>
                  <a:srgbClr val="FFFFFF"/>
                </a:solidFill>
              </a:defRPr>
            </a:lvl8pPr>
            <a:lvl9pPr lvl="8" algn="ctr">
              <a:lnSpc>
                <a:spcPct val="100000"/>
              </a:lnSpc>
              <a:spcBef>
                <a:spcPts val="0"/>
              </a:spcBef>
              <a:spcAft>
                <a:spcPts val="0"/>
              </a:spcAft>
              <a:buClr>
                <a:srgbClr val="FFFFFF"/>
              </a:buClr>
              <a:buSzPts val="2100"/>
              <a:buNone/>
              <a:defRPr sz="2100">
                <a:solidFill>
                  <a:srgbClr val="FFFFFF"/>
                </a:solidFill>
              </a:defRPr>
            </a:lvl9pPr>
          </a:lstStyle>
          <a:p>
            <a:endParaRPr/>
          </a:p>
        </p:txBody>
      </p:sp>
      <p:sp>
        <p:nvSpPr>
          <p:cNvPr id="35" name="Google Shape;35;p9"/>
          <p:cNvSpPr txBox="1">
            <a:spLocks noGrp="1"/>
          </p:cNvSpPr>
          <p:nvPr>
            <p:ph type="body" idx="2"/>
          </p:nvPr>
        </p:nvSpPr>
        <p:spPr>
          <a:xfrm>
            <a:off x="4740725" y="724075"/>
            <a:ext cx="34878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rgbClr val="FFFFFF"/>
              </a:buClr>
              <a:buSzPts val="1800"/>
              <a:buChar char="●"/>
              <a:defRPr>
                <a:solidFill>
                  <a:srgbClr val="FFFFFF"/>
                </a:solidFill>
              </a:defRPr>
            </a:lvl1pPr>
            <a:lvl2pPr marL="914400" lvl="1" indent="-317500">
              <a:spcBef>
                <a:spcPts val="1600"/>
              </a:spcBef>
              <a:spcAft>
                <a:spcPts val="0"/>
              </a:spcAft>
              <a:buClr>
                <a:srgbClr val="FFFFFF"/>
              </a:buClr>
              <a:buSzPts val="1400"/>
              <a:buChar char="○"/>
              <a:defRPr>
                <a:solidFill>
                  <a:srgbClr val="FFFFFF"/>
                </a:solidFill>
              </a:defRPr>
            </a:lvl2pPr>
            <a:lvl3pPr marL="1371600" lvl="2" indent="-317500">
              <a:spcBef>
                <a:spcPts val="1600"/>
              </a:spcBef>
              <a:spcAft>
                <a:spcPts val="0"/>
              </a:spcAft>
              <a:buClr>
                <a:srgbClr val="FFFFFF"/>
              </a:buClr>
              <a:buSzPts val="1400"/>
              <a:buChar char="■"/>
              <a:defRPr>
                <a:solidFill>
                  <a:srgbClr val="FFFFFF"/>
                </a:solidFill>
              </a:defRPr>
            </a:lvl3pPr>
            <a:lvl4pPr marL="1828800" lvl="3" indent="-317500">
              <a:spcBef>
                <a:spcPts val="1600"/>
              </a:spcBef>
              <a:spcAft>
                <a:spcPts val="0"/>
              </a:spcAft>
              <a:buClr>
                <a:srgbClr val="FFFFFF"/>
              </a:buClr>
              <a:buSzPts val="1400"/>
              <a:buChar char="●"/>
              <a:defRPr>
                <a:solidFill>
                  <a:srgbClr val="FFFFFF"/>
                </a:solidFill>
              </a:defRPr>
            </a:lvl4pPr>
            <a:lvl5pPr marL="2286000" lvl="4" indent="-317500">
              <a:spcBef>
                <a:spcPts val="1600"/>
              </a:spcBef>
              <a:spcAft>
                <a:spcPts val="0"/>
              </a:spcAft>
              <a:buClr>
                <a:srgbClr val="FFFFFF"/>
              </a:buClr>
              <a:buSzPts val="1400"/>
              <a:buChar char="○"/>
              <a:defRPr>
                <a:solidFill>
                  <a:srgbClr val="FFFFFF"/>
                </a:solidFill>
              </a:defRPr>
            </a:lvl5pPr>
            <a:lvl6pPr marL="2743200" lvl="5" indent="-317500">
              <a:spcBef>
                <a:spcPts val="1600"/>
              </a:spcBef>
              <a:spcAft>
                <a:spcPts val="0"/>
              </a:spcAft>
              <a:buClr>
                <a:srgbClr val="FFFFFF"/>
              </a:buClr>
              <a:buSzPts val="1400"/>
              <a:buChar char="■"/>
              <a:defRPr>
                <a:solidFill>
                  <a:srgbClr val="FFFFFF"/>
                </a:solidFill>
              </a:defRPr>
            </a:lvl6pPr>
            <a:lvl7pPr marL="3200400" lvl="6" indent="-317500">
              <a:spcBef>
                <a:spcPts val="1600"/>
              </a:spcBef>
              <a:spcAft>
                <a:spcPts val="0"/>
              </a:spcAft>
              <a:buClr>
                <a:srgbClr val="FFFFFF"/>
              </a:buClr>
              <a:buSzPts val="1400"/>
              <a:buChar char="●"/>
              <a:defRPr>
                <a:solidFill>
                  <a:srgbClr val="FFFFFF"/>
                </a:solidFill>
              </a:defRPr>
            </a:lvl7pPr>
            <a:lvl8pPr marL="3657600" lvl="7" indent="-317500">
              <a:spcBef>
                <a:spcPts val="1600"/>
              </a:spcBef>
              <a:spcAft>
                <a:spcPts val="0"/>
              </a:spcAft>
              <a:buClr>
                <a:srgbClr val="FFFFFF"/>
              </a:buClr>
              <a:buSzPts val="1400"/>
              <a:buChar char="○"/>
              <a:defRPr>
                <a:solidFill>
                  <a:srgbClr val="FFFFFF"/>
                </a:solidFill>
              </a:defRPr>
            </a:lvl8pPr>
            <a:lvl9pPr marL="4114800" lvl="8" indent="-317500">
              <a:spcBef>
                <a:spcPts val="1600"/>
              </a:spcBef>
              <a:spcAft>
                <a:spcPts val="1600"/>
              </a:spcAft>
              <a:buClr>
                <a:srgbClr val="FFFFFF"/>
              </a:buClr>
              <a:buSzPts val="1400"/>
              <a:buChar char="■"/>
              <a:defRPr>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10"/>
          <p:cNvSpPr txBox="1">
            <a:spLocks noGrp="1"/>
          </p:cNvSpPr>
          <p:nvPr>
            <p:ph type="body" idx="1"/>
          </p:nvPr>
        </p:nvSpPr>
        <p:spPr>
          <a:xfrm>
            <a:off x="716575" y="4230575"/>
            <a:ext cx="5593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rgbClr val="FFFFFF"/>
              </a:buClr>
              <a:buSzPts val="1800"/>
              <a:buNone/>
              <a:defRPr>
                <a:solidFill>
                  <a:srgbClr val="FFFFFF"/>
                </a:solidFill>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4"/>
          <p:cNvSpPr txBox="1">
            <a:spLocks noGrp="1"/>
          </p:cNvSpPr>
          <p:nvPr>
            <p:ph type="title"/>
          </p:nvPr>
        </p:nvSpPr>
        <p:spPr>
          <a:xfrm>
            <a:off x="716575" y="2566588"/>
            <a:ext cx="4427100" cy="771000"/>
          </a:xfrm>
          <a:prstGeom prst="rect">
            <a:avLst/>
          </a:prstGeom>
        </p:spPr>
        <p:txBody>
          <a:bodyPr spcFirstLastPara="1" wrap="square" lIns="91425" tIns="91425" rIns="91425" bIns="91425" anchor="t" anchorCtr="0">
            <a:noAutofit/>
          </a:bodyPr>
          <a:lstStyle>
            <a:lvl1pPr lvl="0">
              <a:spcBef>
                <a:spcPts val="0"/>
              </a:spcBef>
              <a:spcAft>
                <a:spcPts val="0"/>
              </a:spcAft>
              <a:buNone/>
              <a:defRPr sz="2000">
                <a:solidFill>
                  <a:srgbClr val="FFFFFF"/>
                </a:solidFill>
              </a:defRPr>
            </a:lvl1pPr>
            <a:lvl2pPr lvl="1">
              <a:spcBef>
                <a:spcPts val="0"/>
              </a:spcBef>
              <a:spcAft>
                <a:spcPts val="0"/>
              </a:spcAft>
              <a:buNone/>
              <a:defRPr sz="2000">
                <a:solidFill>
                  <a:srgbClr val="FFFFFF"/>
                </a:solidFill>
              </a:defRPr>
            </a:lvl2pPr>
            <a:lvl3pPr lvl="2">
              <a:spcBef>
                <a:spcPts val="0"/>
              </a:spcBef>
              <a:spcAft>
                <a:spcPts val="0"/>
              </a:spcAft>
              <a:buNone/>
              <a:defRPr sz="2000">
                <a:solidFill>
                  <a:srgbClr val="FFFFFF"/>
                </a:solidFill>
              </a:defRPr>
            </a:lvl3pPr>
            <a:lvl4pPr lvl="3">
              <a:spcBef>
                <a:spcPts val="0"/>
              </a:spcBef>
              <a:spcAft>
                <a:spcPts val="0"/>
              </a:spcAft>
              <a:buNone/>
              <a:defRPr sz="2000">
                <a:solidFill>
                  <a:srgbClr val="FFFFFF"/>
                </a:solidFill>
              </a:defRPr>
            </a:lvl4pPr>
            <a:lvl5pPr lvl="4">
              <a:spcBef>
                <a:spcPts val="0"/>
              </a:spcBef>
              <a:spcAft>
                <a:spcPts val="0"/>
              </a:spcAft>
              <a:buNone/>
              <a:defRPr sz="2000">
                <a:solidFill>
                  <a:srgbClr val="FFFFFF"/>
                </a:solidFill>
              </a:defRPr>
            </a:lvl5pPr>
            <a:lvl6pPr lvl="5">
              <a:spcBef>
                <a:spcPts val="0"/>
              </a:spcBef>
              <a:spcAft>
                <a:spcPts val="0"/>
              </a:spcAft>
              <a:buNone/>
              <a:defRPr sz="2000">
                <a:solidFill>
                  <a:srgbClr val="FFFFFF"/>
                </a:solidFill>
              </a:defRPr>
            </a:lvl6pPr>
            <a:lvl7pPr lvl="6">
              <a:spcBef>
                <a:spcPts val="0"/>
              </a:spcBef>
              <a:spcAft>
                <a:spcPts val="0"/>
              </a:spcAft>
              <a:buNone/>
              <a:defRPr sz="2000">
                <a:solidFill>
                  <a:srgbClr val="FFFFFF"/>
                </a:solidFill>
              </a:defRPr>
            </a:lvl7pPr>
            <a:lvl8pPr lvl="7">
              <a:spcBef>
                <a:spcPts val="0"/>
              </a:spcBef>
              <a:spcAft>
                <a:spcPts val="0"/>
              </a:spcAft>
              <a:buNone/>
              <a:defRPr sz="2000">
                <a:solidFill>
                  <a:srgbClr val="FFFFFF"/>
                </a:solidFill>
              </a:defRPr>
            </a:lvl8pPr>
            <a:lvl9pPr lvl="8">
              <a:spcBef>
                <a:spcPts val="0"/>
              </a:spcBef>
              <a:spcAft>
                <a:spcPts val="0"/>
              </a:spcAft>
              <a:buNone/>
              <a:defRPr sz="2000">
                <a:solidFill>
                  <a:srgbClr val="FFFFFF"/>
                </a:solidFill>
              </a:defRPr>
            </a:lvl9pPr>
          </a:lstStyle>
          <a:p>
            <a:endParaRPr/>
          </a:p>
        </p:txBody>
      </p:sp>
      <p:sp>
        <p:nvSpPr>
          <p:cNvPr id="47" name="Google Shape;47;p14"/>
          <p:cNvSpPr txBox="1">
            <a:spLocks noGrp="1"/>
          </p:cNvSpPr>
          <p:nvPr>
            <p:ph type="subTitle" idx="1"/>
          </p:nvPr>
        </p:nvSpPr>
        <p:spPr>
          <a:xfrm>
            <a:off x="716575" y="1805913"/>
            <a:ext cx="4427100" cy="953700"/>
          </a:xfrm>
          <a:prstGeom prst="rect">
            <a:avLst/>
          </a:prstGeom>
        </p:spPr>
        <p:txBody>
          <a:bodyPr spcFirstLastPara="1" wrap="square" lIns="91425" tIns="91425" rIns="91425" bIns="91425" anchor="b" anchorCtr="0">
            <a:noAutofit/>
          </a:bodyPr>
          <a:lstStyle>
            <a:lvl1pPr lvl="0">
              <a:spcBef>
                <a:spcPts val="0"/>
              </a:spcBef>
              <a:spcAft>
                <a:spcPts val="0"/>
              </a:spcAft>
              <a:buNone/>
              <a:defRPr>
                <a:solidFill>
                  <a:srgbClr val="FFFFFF"/>
                </a:solidFill>
              </a:defRPr>
            </a:lvl1pPr>
            <a:lvl2pPr lvl="1">
              <a:spcBef>
                <a:spcPts val="1600"/>
              </a:spcBef>
              <a:spcAft>
                <a:spcPts val="0"/>
              </a:spcAft>
              <a:buNone/>
              <a:defRPr>
                <a:solidFill>
                  <a:srgbClr val="FFFFFF"/>
                </a:solidFill>
              </a:defRPr>
            </a:lvl2pPr>
            <a:lvl3pPr lvl="2">
              <a:spcBef>
                <a:spcPts val="1600"/>
              </a:spcBef>
              <a:spcAft>
                <a:spcPts val="0"/>
              </a:spcAft>
              <a:buNone/>
              <a:defRPr>
                <a:solidFill>
                  <a:srgbClr val="FFFFFF"/>
                </a:solidFill>
              </a:defRPr>
            </a:lvl3pPr>
            <a:lvl4pPr lvl="3">
              <a:spcBef>
                <a:spcPts val="1600"/>
              </a:spcBef>
              <a:spcAft>
                <a:spcPts val="0"/>
              </a:spcAft>
              <a:buNone/>
              <a:defRPr>
                <a:solidFill>
                  <a:srgbClr val="FFFFFF"/>
                </a:solidFill>
              </a:defRPr>
            </a:lvl4pPr>
            <a:lvl5pPr lvl="4">
              <a:spcBef>
                <a:spcPts val="1600"/>
              </a:spcBef>
              <a:spcAft>
                <a:spcPts val="0"/>
              </a:spcAft>
              <a:buNone/>
              <a:defRPr>
                <a:solidFill>
                  <a:srgbClr val="FFFFFF"/>
                </a:solidFill>
              </a:defRPr>
            </a:lvl5pPr>
            <a:lvl6pPr lvl="5">
              <a:spcBef>
                <a:spcPts val="1600"/>
              </a:spcBef>
              <a:spcAft>
                <a:spcPts val="0"/>
              </a:spcAft>
              <a:buNone/>
              <a:defRPr>
                <a:solidFill>
                  <a:srgbClr val="FFFFFF"/>
                </a:solidFill>
              </a:defRPr>
            </a:lvl6pPr>
            <a:lvl7pPr lvl="6">
              <a:spcBef>
                <a:spcPts val="1600"/>
              </a:spcBef>
              <a:spcAft>
                <a:spcPts val="0"/>
              </a:spcAft>
              <a:buNone/>
              <a:defRPr>
                <a:solidFill>
                  <a:srgbClr val="FFFFFF"/>
                </a:solidFill>
              </a:defRPr>
            </a:lvl7pPr>
            <a:lvl8pPr lvl="7">
              <a:spcBef>
                <a:spcPts val="1600"/>
              </a:spcBef>
              <a:spcAft>
                <a:spcPts val="0"/>
              </a:spcAft>
              <a:buNone/>
              <a:defRPr>
                <a:solidFill>
                  <a:srgbClr val="FFFFFF"/>
                </a:solidFill>
              </a:defRPr>
            </a:lvl8pPr>
            <a:lvl9pPr lvl="8">
              <a:spcBef>
                <a:spcPts val="1600"/>
              </a:spcBef>
              <a:spcAft>
                <a:spcPts val="1600"/>
              </a:spcAft>
              <a:buNone/>
              <a:defRPr>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1">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15"/>
          <p:cNvSpPr txBox="1">
            <a:spLocks noGrp="1"/>
          </p:cNvSpPr>
          <p:nvPr>
            <p:ph type="title" hasCustomPrompt="1"/>
          </p:nvPr>
        </p:nvSpPr>
        <p:spPr>
          <a:xfrm>
            <a:off x="716575" y="538975"/>
            <a:ext cx="1848000" cy="1092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rgbClr val="EF00DE"/>
              </a:buClr>
              <a:buSzPts val="6500"/>
              <a:buNone/>
              <a:defRPr sz="6500">
                <a:solidFill>
                  <a:srgbClr val="EF00DE"/>
                </a:solidFill>
              </a:defRPr>
            </a:lvl1pPr>
            <a:lvl2pPr lvl="1" algn="ctr" rtl="0">
              <a:spcBef>
                <a:spcPts val="0"/>
              </a:spcBef>
              <a:spcAft>
                <a:spcPts val="0"/>
              </a:spcAft>
              <a:buClr>
                <a:srgbClr val="EF00DE"/>
              </a:buClr>
              <a:buSzPts val="6500"/>
              <a:buNone/>
              <a:defRPr sz="6500">
                <a:solidFill>
                  <a:srgbClr val="EF00DE"/>
                </a:solidFill>
              </a:defRPr>
            </a:lvl2pPr>
            <a:lvl3pPr lvl="2" algn="ctr" rtl="0">
              <a:spcBef>
                <a:spcPts val="0"/>
              </a:spcBef>
              <a:spcAft>
                <a:spcPts val="0"/>
              </a:spcAft>
              <a:buClr>
                <a:srgbClr val="EF00DE"/>
              </a:buClr>
              <a:buSzPts val="6500"/>
              <a:buNone/>
              <a:defRPr sz="6500">
                <a:solidFill>
                  <a:srgbClr val="EF00DE"/>
                </a:solidFill>
              </a:defRPr>
            </a:lvl3pPr>
            <a:lvl4pPr lvl="3" algn="ctr" rtl="0">
              <a:spcBef>
                <a:spcPts val="0"/>
              </a:spcBef>
              <a:spcAft>
                <a:spcPts val="0"/>
              </a:spcAft>
              <a:buClr>
                <a:srgbClr val="EF00DE"/>
              </a:buClr>
              <a:buSzPts val="6500"/>
              <a:buNone/>
              <a:defRPr sz="6500">
                <a:solidFill>
                  <a:srgbClr val="EF00DE"/>
                </a:solidFill>
              </a:defRPr>
            </a:lvl4pPr>
            <a:lvl5pPr lvl="4" algn="ctr" rtl="0">
              <a:spcBef>
                <a:spcPts val="0"/>
              </a:spcBef>
              <a:spcAft>
                <a:spcPts val="0"/>
              </a:spcAft>
              <a:buClr>
                <a:srgbClr val="EF00DE"/>
              </a:buClr>
              <a:buSzPts val="6500"/>
              <a:buNone/>
              <a:defRPr sz="6500">
                <a:solidFill>
                  <a:srgbClr val="EF00DE"/>
                </a:solidFill>
              </a:defRPr>
            </a:lvl5pPr>
            <a:lvl6pPr lvl="5" algn="ctr" rtl="0">
              <a:spcBef>
                <a:spcPts val="0"/>
              </a:spcBef>
              <a:spcAft>
                <a:spcPts val="0"/>
              </a:spcAft>
              <a:buClr>
                <a:srgbClr val="EF00DE"/>
              </a:buClr>
              <a:buSzPts val="6500"/>
              <a:buNone/>
              <a:defRPr sz="6500">
                <a:solidFill>
                  <a:srgbClr val="EF00DE"/>
                </a:solidFill>
              </a:defRPr>
            </a:lvl6pPr>
            <a:lvl7pPr lvl="6" algn="ctr" rtl="0">
              <a:spcBef>
                <a:spcPts val="0"/>
              </a:spcBef>
              <a:spcAft>
                <a:spcPts val="0"/>
              </a:spcAft>
              <a:buClr>
                <a:srgbClr val="EF00DE"/>
              </a:buClr>
              <a:buSzPts val="6500"/>
              <a:buNone/>
              <a:defRPr sz="6500">
                <a:solidFill>
                  <a:srgbClr val="EF00DE"/>
                </a:solidFill>
              </a:defRPr>
            </a:lvl7pPr>
            <a:lvl8pPr lvl="7" algn="ctr" rtl="0">
              <a:spcBef>
                <a:spcPts val="0"/>
              </a:spcBef>
              <a:spcAft>
                <a:spcPts val="0"/>
              </a:spcAft>
              <a:buClr>
                <a:srgbClr val="EF00DE"/>
              </a:buClr>
              <a:buSzPts val="6500"/>
              <a:buNone/>
              <a:defRPr sz="6500">
                <a:solidFill>
                  <a:srgbClr val="EF00DE"/>
                </a:solidFill>
              </a:defRPr>
            </a:lvl8pPr>
            <a:lvl9pPr lvl="8" algn="ctr" rtl="0">
              <a:spcBef>
                <a:spcPts val="0"/>
              </a:spcBef>
              <a:spcAft>
                <a:spcPts val="0"/>
              </a:spcAft>
              <a:buClr>
                <a:srgbClr val="EF00DE"/>
              </a:buClr>
              <a:buSzPts val="6500"/>
              <a:buNone/>
              <a:defRPr sz="6500">
                <a:solidFill>
                  <a:srgbClr val="EF00DE"/>
                </a:solidFill>
              </a:defRPr>
            </a:lvl9pPr>
          </a:lstStyle>
          <a:p>
            <a:r>
              <a:t>xx%</a:t>
            </a:r>
          </a:p>
        </p:txBody>
      </p:sp>
      <p:sp>
        <p:nvSpPr>
          <p:cNvPr id="50" name="Google Shape;50;p15"/>
          <p:cNvSpPr txBox="1">
            <a:spLocks noGrp="1"/>
          </p:cNvSpPr>
          <p:nvPr>
            <p:ph type="title" idx="2"/>
          </p:nvPr>
        </p:nvSpPr>
        <p:spPr>
          <a:xfrm>
            <a:off x="716575" y="1297100"/>
            <a:ext cx="1848000" cy="492600"/>
          </a:xfrm>
          <a:prstGeom prst="rect">
            <a:avLst/>
          </a:prstGeom>
        </p:spPr>
        <p:txBody>
          <a:bodyPr spcFirstLastPara="1" wrap="square" lIns="91425" tIns="91425" rIns="91425" bIns="91425" anchor="b" anchorCtr="0">
            <a:noAutofit/>
          </a:bodyPr>
          <a:lstStyle>
            <a:lvl1pPr lvl="0" algn="ctr">
              <a:spcBef>
                <a:spcPts val="0"/>
              </a:spcBef>
              <a:spcAft>
                <a:spcPts val="0"/>
              </a:spcAft>
              <a:buNone/>
              <a:defRPr sz="1600">
                <a:solidFill>
                  <a:srgbClr val="FFFFFF"/>
                </a:solidFill>
              </a:defRPr>
            </a:lvl1pPr>
            <a:lvl2pPr lvl="1" algn="ctr">
              <a:spcBef>
                <a:spcPts val="0"/>
              </a:spcBef>
              <a:spcAft>
                <a:spcPts val="0"/>
              </a:spcAft>
              <a:buNone/>
              <a:defRPr sz="1600">
                <a:solidFill>
                  <a:srgbClr val="FFFFFF"/>
                </a:solidFill>
              </a:defRPr>
            </a:lvl2pPr>
            <a:lvl3pPr lvl="2" algn="ctr">
              <a:spcBef>
                <a:spcPts val="0"/>
              </a:spcBef>
              <a:spcAft>
                <a:spcPts val="0"/>
              </a:spcAft>
              <a:buNone/>
              <a:defRPr sz="1600">
                <a:solidFill>
                  <a:srgbClr val="FFFFFF"/>
                </a:solidFill>
              </a:defRPr>
            </a:lvl3pPr>
            <a:lvl4pPr lvl="3" algn="ctr">
              <a:spcBef>
                <a:spcPts val="0"/>
              </a:spcBef>
              <a:spcAft>
                <a:spcPts val="0"/>
              </a:spcAft>
              <a:buNone/>
              <a:defRPr sz="1600">
                <a:solidFill>
                  <a:srgbClr val="FFFFFF"/>
                </a:solidFill>
              </a:defRPr>
            </a:lvl4pPr>
            <a:lvl5pPr lvl="4" algn="ctr">
              <a:spcBef>
                <a:spcPts val="0"/>
              </a:spcBef>
              <a:spcAft>
                <a:spcPts val="0"/>
              </a:spcAft>
              <a:buNone/>
              <a:defRPr sz="1600">
                <a:solidFill>
                  <a:srgbClr val="FFFFFF"/>
                </a:solidFill>
              </a:defRPr>
            </a:lvl5pPr>
            <a:lvl6pPr lvl="5" algn="ctr">
              <a:spcBef>
                <a:spcPts val="0"/>
              </a:spcBef>
              <a:spcAft>
                <a:spcPts val="0"/>
              </a:spcAft>
              <a:buNone/>
              <a:defRPr sz="1600">
                <a:solidFill>
                  <a:srgbClr val="FFFFFF"/>
                </a:solidFill>
              </a:defRPr>
            </a:lvl6pPr>
            <a:lvl7pPr lvl="6" algn="ctr">
              <a:spcBef>
                <a:spcPts val="0"/>
              </a:spcBef>
              <a:spcAft>
                <a:spcPts val="0"/>
              </a:spcAft>
              <a:buNone/>
              <a:defRPr sz="1600">
                <a:solidFill>
                  <a:srgbClr val="FFFFFF"/>
                </a:solidFill>
              </a:defRPr>
            </a:lvl7pPr>
            <a:lvl8pPr lvl="7" algn="ctr">
              <a:spcBef>
                <a:spcPts val="0"/>
              </a:spcBef>
              <a:spcAft>
                <a:spcPts val="0"/>
              </a:spcAft>
              <a:buNone/>
              <a:defRPr sz="1600">
                <a:solidFill>
                  <a:srgbClr val="FFFFFF"/>
                </a:solidFill>
              </a:defRPr>
            </a:lvl8pPr>
            <a:lvl9pPr lvl="8" algn="ctr">
              <a:spcBef>
                <a:spcPts val="0"/>
              </a:spcBef>
              <a:spcAft>
                <a:spcPts val="0"/>
              </a:spcAft>
              <a:buNone/>
              <a:defRPr sz="1600">
                <a:solidFill>
                  <a:srgbClr val="FFFFFF"/>
                </a:solidFill>
              </a:defRPr>
            </a:lvl9pPr>
          </a:lstStyle>
          <a:p>
            <a:endParaRPr/>
          </a:p>
        </p:txBody>
      </p:sp>
      <p:sp>
        <p:nvSpPr>
          <p:cNvPr id="51" name="Google Shape;51;p15"/>
          <p:cNvSpPr txBox="1">
            <a:spLocks noGrp="1"/>
          </p:cNvSpPr>
          <p:nvPr>
            <p:ph type="subTitle" idx="1"/>
          </p:nvPr>
        </p:nvSpPr>
        <p:spPr>
          <a:xfrm>
            <a:off x="716575" y="1708075"/>
            <a:ext cx="1848000" cy="1154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200">
                <a:solidFill>
                  <a:srgbClr val="FFFFFF"/>
                </a:solidFill>
              </a:defRPr>
            </a:lvl1pPr>
            <a:lvl2pPr lvl="1" algn="ctr">
              <a:spcBef>
                <a:spcPts val="1600"/>
              </a:spcBef>
              <a:spcAft>
                <a:spcPts val="0"/>
              </a:spcAft>
              <a:buNone/>
              <a:defRPr sz="1200">
                <a:solidFill>
                  <a:srgbClr val="FFFFFF"/>
                </a:solidFill>
              </a:defRPr>
            </a:lvl2pPr>
            <a:lvl3pPr lvl="2" algn="ctr">
              <a:spcBef>
                <a:spcPts val="1600"/>
              </a:spcBef>
              <a:spcAft>
                <a:spcPts val="0"/>
              </a:spcAft>
              <a:buNone/>
              <a:defRPr sz="1200">
                <a:solidFill>
                  <a:srgbClr val="FFFFFF"/>
                </a:solidFill>
              </a:defRPr>
            </a:lvl3pPr>
            <a:lvl4pPr lvl="3" algn="ctr">
              <a:spcBef>
                <a:spcPts val="1600"/>
              </a:spcBef>
              <a:spcAft>
                <a:spcPts val="0"/>
              </a:spcAft>
              <a:buNone/>
              <a:defRPr sz="1200">
                <a:solidFill>
                  <a:srgbClr val="FFFFFF"/>
                </a:solidFill>
              </a:defRPr>
            </a:lvl4pPr>
            <a:lvl5pPr lvl="4" algn="ctr">
              <a:spcBef>
                <a:spcPts val="1600"/>
              </a:spcBef>
              <a:spcAft>
                <a:spcPts val="0"/>
              </a:spcAft>
              <a:buNone/>
              <a:defRPr sz="1200">
                <a:solidFill>
                  <a:srgbClr val="FFFFFF"/>
                </a:solidFill>
              </a:defRPr>
            </a:lvl5pPr>
            <a:lvl6pPr lvl="5" algn="ctr">
              <a:spcBef>
                <a:spcPts val="1600"/>
              </a:spcBef>
              <a:spcAft>
                <a:spcPts val="0"/>
              </a:spcAft>
              <a:buNone/>
              <a:defRPr sz="1200">
                <a:solidFill>
                  <a:srgbClr val="FFFFFF"/>
                </a:solidFill>
              </a:defRPr>
            </a:lvl6pPr>
            <a:lvl7pPr lvl="6" algn="ctr">
              <a:spcBef>
                <a:spcPts val="1600"/>
              </a:spcBef>
              <a:spcAft>
                <a:spcPts val="0"/>
              </a:spcAft>
              <a:buNone/>
              <a:defRPr sz="1200">
                <a:solidFill>
                  <a:srgbClr val="FFFFFF"/>
                </a:solidFill>
              </a:defRPr>
            </a:lvl7pPr>
            <a:lvl8pPr lvl="7" algn="ctr">
              <a:spcBef>
                <a:spcPts val="1600"/>
              </a:spcBef>
              <a:spcAft>
                <a:spcPts val="0"/>
              </a:spcAft>
              <a:buNone/>
              <a:defRPr sz="1200">
                <a:solidFill>
                  <a:srgbClr val="FFFFFF"/>
                </a:solidFill>
              </a:defRPr>
            </a:lvl8pPr>
            <a:lvl9pPr lvl="8" algn="ctr">
              <a:spcBef>
                <a:spcPts val="1600"/>
              </a:spcBef>
              <a:spcAft>
                <a:spcPts val="1600"/>
              </a:spcAft>
              <a:buNone/>
              <a:defRPr sz="1200">
                <a:solidFill>
                  <a:srgbClr val="FFFFFF"/>
                </a:solidFill>
              </a:defRPr>
            </a:lvl9pPr>
          </a:lstStyle>
          <a:p>
            <a:endParaRPr/>
          </a:p>
        </p:txBody>
      </p:sp>
      <p:sp>
        <p:nvSpPr>
          <p:cNvPr id="52" name="Google Shape;52;p15"/>
          <p:cNvSpPr txBox="1">
            <a:spLocks noGrp="1"/>
          </p:cNvSpPr>
          <p:nvPr>
            <p:ph type="title" idx="3" hasCustomPrompt="1"/>
          </p:nvPr>
        </p:nvSpPr>
        <p:spPr>
          <a:xfrm>
            <a:off x="6579425" y="538975"/>
            <a:ext cx="1848000" cy="1092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rgbClr val="EF00DE"/>
              </a:buClr>
              <a:buSzPts val="6500"/>
              <a:buNone/>
              <a:defRPr sz="6500">
                <a:solidFill>
                  <a:srgbClr val="EF00DE"/>
                </a:solidFill>
              </a:defRPr>
            </a:lvl1pPr>
            <a:lvl2pPr lvl="1" algn="ctr" rtl="0">
              <a:spcBef>
                <a:spcPts val="0"/>
              </a:spcBef>
              <a:spcAft>
                <a:spcPts val="0"/>
              </a:spcAft>
              <a:buClr>
                <a:srgbClr val="EF00DE"/>
              </a:buClr>
              <a:buSzPts val="6500"/>
              <a:buNone/>
              <a:defRPr sz="6500">
                <a:solidFill>
                  <a:srgbClr val="EF00DE"/>
                </a:solidFill>
              </a:defRPr>
            </a:lvl2pPr>
            <a:lvl3pPr lvl="2" algn="ctr" rtl="0">
              <a:spcBef>
                <a:spcPts val="0"/>
              </a:spcBef>
              <a:spcAft>
                <a:spcPts val="0"/>
              </a:spcAft>
              <a:buClr>
                <a:srgbClr val="EF00DE"/>
              </a:buClr>
              <a:buSzPts val="6500"/>
              <a:buNone/>
              <a:defRPr sz="6500">
                <a:solidFill>
                  <a:srgbClr val="EF00DE"/>
                </a:solidFill>
              </a:defRPr>
            </a:lvl3pPr>
            <a:lvl4pPr lvl="3" algn="ctr" rtl="0">
              <a:spcBef>
                <a:spcPts val="0"/>
              </a:spcBef>
              <a:spcAft>
                <a:spcPts val="0"/>
              </a:spcAft>
              <a:buClr>
                <a:srgbClr val="EF00DE"/>
              </a:buClr>
              <a:buSzPts val="6500"/>
              <a:buNone/>
              <a:defRPr sz="6500">
                <a:solidFill>
                  <a:srgbClr val="EF00DE"/>
                </a:solidFill>
              </a:defRPr>
            </a:lvl4pPr>
            <a:lvl5pPr lvl="4" algn="ctr" rtl="0">
              <a:spcBef>
                <a:spcPts val="0"/>
              </a:spcBef>
              <a:spcAft>
                <a:spcPts val="0"/>
              </a:spcAft>
              <a:buClr>
                <a:srgbClr val="EF00DE"/>
              </a:buClr>
              <a:buSzPts val="6500"/>
              <a:buNone/>
              <a:defRPr sz="6500">
                <a:solidFill>
                  <a:srgbClr val="EF00DE"/>
                </a:solidFill>
              </a:defRPr>
            </a:lvl5pPr>
            <a:lvl6pPr lvl="5" algn="ctr" rtl="0">
              <a:spcBef>
                <a:spcPts val="0"/>
              </a:spcBef>
              <a:spcAft>
                <a:spcPts val="0"/>
              </a:spcAft>
              <a:buClr>
                <a:srgbClr val="EF00DE"/>
              </a:buClr>
              <a:buSzPts val="6500"/>
              <a:buNone/>
              <a:defRPr sz="6500">
                <a:solidFill>
                  <a:srgbClr val="EF00DE"/>
                </a:solidFill>
              </a:defRPr>
            </a:lvl6pPr>
            <a:lvl7pPr lvl="6" algn="ctr" rtl="0">
              <a:spcBef>
                <a:spcPts val="0"/>
              </a:spcBef>
              <a:spcAft>
                <a:spcPts val="0"/>
              </a:spcAft>
              <a:buClr>
                <a:srgbClr val="EF00DE"/>
              </a:buClr>
              <a:buSzPts val="6500"/>
              <a:buNone/>
              <a:defRPr sz="6500">
                <a:solidFill>
                  <a:srgbClr val="EF00DE"/>
                </a:solidFill>
              </a:defRPr>
            </a:lvl7pPr>
            <a:lvl8pPr lvl="7" algn="ctr" rtl="0">
              <a:spcBef>
                <a:spcPts val="0"/>
              </a:spcBef>
              <a:spcAft>
                <a:spcPts val="0"/>
              </a:spcAft>
              <a:buClr>
                <a:srgbClr val="EF00DE"/>
              </a:buClr>
              <a:buSzPts val="6500"/>
              <a:buNone/>
              <a:defRPr sz="6500">
                <a:solidFill>
                  <a:srgbClr val="EF00DE"/>
                </a:solidFill>
              </a:defRPr>
            </a:lvl8pPr>
            <a:lvl9pPr lvl="8" algn="ctr" rtl="0">
              <a:spcBef>
                <a:spcPts val="0"/>
              </a:spcBef>
              <a:spcAft>
                <a:spcPts val="0"/>
              </a:spcAft>
              <a:buClr>
                <a:srgbClr val="EF00DE"/>
              </a:buClr>
              <a:buSzPts val="6500"/>
              <a:buNone/>
              <a:defRPr sz="6500">
                <a:solidFill>
                  <a:srgbClr val="EF00DE"/>
                </a:solidFill>
              </a:defRPr>
            </a:lvl9pPr>
          </a:lstStyle>
          <a:p>
            <a:r>
              <a:t>xx%</a:t>
            </a:r>
          </a:p>
        </p:txBody>
      </p:sp>
      <p:sp>
        <p:nvSpPr>
          <p:cNvPr id="53" name="Google Shape;53;p15"/>
          <p:cNvSpPr txBox="1">
            <a:spLocks noGrp="1"/>
          </p:cNvSpPr>
          <p:nvPr>
            <p:ph type="title" idx="4"/>
          </p:nvPr>
        </p:nvSpPr>
        <p:spPr>
          <a:xfrm>
            <a:off x="6579425" y="1297100"/>
            <a:ext cx="18480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600">
                <a:solidFill>
                  <a:srgbClr val="FFFFFF"/>
                </a:solidFill>
              </a:defRPr>
            </a:lvl1pPr>
            <a:lvl2pPr lvl="1" algn="ctr" rtl="0">
              <a:spcBef>
                <a:spcPts val="0"/>
              </a:spcBef>
              <a:spcAft>
                <a:spcPts val="0"/>
              </a:spcAft>
              <a:buNone/>
              <a:defRPr sz="1600">
                <a:solidFill>
                  <a:srgbClr val="FFFFFF"/>
                </a:solidFill>
              </a:defRPr>
            </a:lvl2pPr>
            <a:lvl3pPr lvl="2" algn="ctr" rtl="0">
              <a:spcBef>
                <a:spcPts val="0"/>
              </a:spcBef>
              <a:spcAft>
                <a:spcPts val="0"/>
              </a:spcAft>
              <a:buNone/>
              <a:defRPr sz="1600">
                <a:solidFill>
                  <a:srgbClr val="FFFFFF"/>
                </a:solidFill>
              </a:defRPr>
            </a:lvl3pPr>
            <a:lvl4pPr lvl="3" algn="ctr" rtl="0">
              <a:spcBef>
                <a:spcPts val="0"/>
              </a:spcBef>
              <a:spcAft>
                <a:spcPts val="0"/>
              </a:spcAft>
              <a:buNone/>
              <a:defRPr sz="1600">
                <a:solidFill>
                  <a:srgbClr val="FFFFFF"/>
                </a:solidFill>
              </a:defRPr>
            </a:lvl4pPr>
            <a:lvl5pPr lvl="4" algn="ctr" rtl="0">
              <a:spcBef>
                <a:spcPts val="0"/>
              </a:spcBef>
              <a:spcAft>
                <a:spcPts val="0"/>
              </a:spcAft>
              <a:buNone/>
              <a:defRPr sz="1600">
                <a:solidFill>
                  <a:srgbClr val="FFFFFF"/>
                </a:solidFill>
              </a:defRPr>
            </a:lvl5pPr>
            <a:lvl6pPr lvl="5" algn="ctr" rtl="0">
              <a:spcBef>
                <a:spcPts val="0"/>
              </a:spcBef>
              <a:spcAft>
                <a:spcPts val="0"/>
              </a:spcAft>
              <a:buNone/>
              <a:defRPr sz="1600">
                <a:solidFill>
                  <a:srgbClr val="FFFFFF"/>
                </a:solidFill>
              </a:defRPr>
            </a:lvl6pPr>
            <a:lvl7pPr lvl="6" algn="ctr" rtl="0">
              <a:spcBef>
                <a:spcPts val="0"/>
              </a:spcBef>
              <a:spcAft>
                <a:spcPts val="0"/>
              </a:spcAft>
              <a:buNone/>
              <a:defRPr sz="1600">
                <a:solidFill>
                  <a:srgbClr val="FFFFFF"/>
                </a:solidFill>
              </a:defRPr>
            </a:lvl7pPr>
            <a:lvl8pPr lvl="7" algn="ctr" rtl="0">
              <a:spcBef>
                <a:spcPts val="0"/>
              </a:spcBef>
              <a:spcAft>
                <a:spcPts val="0"/>
              </a:spcAft>
              <a:buNone/>
              <a:defRPr sz="1600">
                <a:solidFill>
                  <a:srgbClr val="FFFFFF"/>
                </a:solidFill>
              </a:defRPr>
            </a:lvl8pPr>
            <a:lvl9pPr lvl="8" algn="ctr" rtl="0">
              <a:spcBef>
                <a:spcPts val="0"/>
              </a:spcBef>
              <a:spcAft>
                <a:spcPts val="0"/>
              </a:spcAft>
              <a:buNone/>
              <a:defRPr sz="1600">
                <a:solidFill>
                  <a:srgbClr val="FFFFFF"/>
                </a:solidFill>
              </a:defRPr>
            </a:lvl9pPr>
          </a:lstStyle>
          <a:p>
            <a:endParaRPr/>
          </a:p>
        </p:txBody>
      </p:sp>
      <p:sp>
        <p:nvSpPr>
          <p:cNvPr id="54" name="Google Shape;54;p15"/>
          <p:cNvSpPr txBox="1">
            <a:spLocks noGrp="1"/>
          </p:cNvSpPr>
          <p:nvPr>
            <p:ph type="subTitle" idx="5"/>
          </p:nvPr>
        </p:nvSpPr>
        <p:spPr>
          <a:xfrm>
            <a:off x="6579425" y="1708075"/>
            <a:ext cx="1848000" cy="1154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FFFFFF"/>
                </a:solidFill>
              </a:defRPr>
            </a:lvl1pPr>
            <a:lvl2pPr lvl="1" algn="ctr" rtl="0">
              <a:spcBef>
                <a:spcPts val="1600"/>
              </a:spcBef>
              <a:spcAft>
                <a:spcPts val="0"/>
              </a:spcAft>
              <a:buNone/>
              <a:defRPr sz="1200">
                <a:solidFill>
                  <a:srgbClr val="FFFFFF"/>
                </a:solidFill>
              </a:defRPr>
            </a:lvl2pPr>
            <a:lvl3pPr lvl="2" algn="ctr" rtl="0">
              <a:spcBef>
                <a:spcPts val="1600"/>
              </a:spcBef>
              <a:spcAft>
                <a:spcPts val="0"/>
              </a:spcAft>
              <a:buNone/>
              <a:defRPr sz="1200">
                <a:solidFill>
                  <a:srgbClr val="FFFFFF"/>
                </a:solidFill>
              </a:defRPr>
            </a:lvl3pPr>
            <a:lvl4pPr lvl="3" algn="ctr" rtl="0">
              <a:spcBef>
                <a:spcPts val="1600"/>
              </a:spcBef>
              <a:spcAft>
                <a:spcPts val="0"/>
              </a:spcAft>
              <a:buNone/>
              <a:defRPr sz="1200">
                <a:solidFill>
                  <a:srgbClr val="FFFFFF"/>
                </a:solidFill>
              </a:defRPr>
            </a:lvl4pPr>
            <a:lvl5pPr lvl="4" algn="ctr" rtl="0">
              <a:spcBef>
                <a:spcPts val="1600"/>
              </a:spcBef>
              <a:spcAft>
                <a:spcPts val="0"/>
              </a:spcAft>
              <a:buNone/>
              <a:defRPr sz="1200">
                <a:solidFill>
                  <a:srgbClr val="FFFFFF"/>
                </a:solidFill>
              </a:defRPr>
            </a:lvl5pPr>
            <a:lvl6pPr lvl="5" algn="ctr" rtl="0">
              <a:spcBef>
                <a:spcPts val="1600"/>
              </a:spcBef>
              <a:spcAft>
                <a:spcPts val="0"/>
              </a:spcAft>
              <a:buNone/>
              <a:defRPr sz="1200">
                <a:solidFill>
                  <a:srgbClr val="FFFFFF"/>
                </a:solidFill>
              </a:defRPr>
            </a:lvl6pPr>
            <a:lvl7pPr lvl="6" algn="ctr" rtl="0">
              <a:spcBef>
                <a:spcPts val="1600"/>
              </a:spcBef>
              <a:spcAft>
                <a:spcPts val="0"/>
              </a:spcAft>
              <a:buNone/>
              <a:defRPr sz="1200">
                <a:solidFill>
                  <a:srgbClr val="FFFFFF"/>
                </a:solidFill>
              </a:defRPr>
            </a:lvl7pPr>
            <a:lvl8pPr lvl="7" algn="ctr" rtl="0">
              <a:spcBef>
                <a:spcPts val="1600"/>
              </a:spcBef>
              <a:spcAft>
                <a:spcPts val="0"/>
              </a:spcAft>
              <a:buNone/>
              <a:defRPr sz="1200">
                <a:solidFill>
                  <a:srgbClr val="FFFFFF"/>
                </a:solidFill>
              </a:defRPr>
            </a:lvl8pPr>
            <a:lvl9pPr lvl="8" algn="ctr" rtl="0">
              <a:spcBef>
                <a:spcPts val="1600"/>
              </a:spcBef>
              <a:spcAft>
                <a:spcPts val="1600"/>
              </a:spcAft>
              <a:buNone/>
              <a:defRPr sz="1200">
                <a:solidFill>
                  <a:srgbClr val="FFFFFF"/>
                </a:solidFill>
              </a:defRPr>
            </a:lvl9pPr>
          </a:lstStyle>
          <a:p>
            <a:endParaRPr/>
          </a:p>
        </p:txBody>
      </p:sp>
      <p:sp>
        <p:nvSpPr>
          <p:cNvPr id="55" name="Google Shape;55;p15"/>
          <p:cNvSpPr txBox="1">
            <a:spLocks noGrp="1"/>
          </p:cNvSpPr>
          <p:nvPr>
            <p:ph type="title" idx="6" hasCustomPrompt="1"/>
          </p:nvPr>
        </p:nvSpPr>
        <p:spPr>
          <a:xfrm>
            <a:off x="2670858" y="538975"/>
            <a:ext cx="1848000" cy="1092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rgbClr val="EF00DE"/>
              </a:buClr>
              <a:buSzPts val="6500"/>
              <a:buNone/>
              <a:defRPr sz="6500">
                <a:solidFill>
                  <a:srgbClr val="EF00DE"/>
                </a:solidFill>
              </a:defRPr>
            </a:lvl1pPr>
            <a:lvl2pPr lvl="1" algn="ctr" rtl="0">
              <a:spcBef>
                <a:spcPts val="0"/>
              </a:spcBef>
              <a:spcAft>
                <a:spcPts val="0"/>
              </a:spcAft>
              <a:buClr>
                <a:srgbClr val="EF00DE"/>
              </a:buClr>
              <a:buSzPts val="6500"/>
              <a:buNone/>
              <a:defRPr sz="6500">
                <a:solidFill>
                  <a:srgbClr val="EF00DE"/>
                </a:solidFill>
              </a:defRPr>
            </a:lvl2pPr>
            <a:lvl3pPr lvl="2" algn="ctr" rtl="0">
              <a:spcBef>
                <a:spcPts val="0"/>
              </a:spcBef>
              <a:spcAft>
                <a:spcPts val="0"/>
              </a:spcAft>
              <a:buClr>
                <a:srgbClr val="EF00DE"/>
              </a:buClr>
              <a:buSzPts val="6500"/>
              <a:buNone/>
              <a:defRPr sz="6500">
                <a:solidFill>
                  <a:srgbClr val="EF00DE"/>
                </a:solidFill>
              </a:defRPr>
            </a:lvl3pPr>
            <a:lvl4pPr lvl="3" algn="ctr" rtl="0">
              <a:spcBef>
                <a:spcPts val="0"/>
              </a:spcBef>
              <a:spcAft>
                <a:spcPts val="0"/>
              </a:spcAft>
              <a:buClr>
                <a:srgbClr val="EF00DE"/>
              </a:buClr>
              <a:buSzPts val="6500"/>
              <a:buNone/>
              <a:defRPr sz="6500">
                <a:solidFill>
                  <a:srgbClr val="EF00DE"/>
                </a:solidFill>
              </a:defRPr>
            </a:lvl4pPr>
            <a:lvl5pPr lvl="4" algn="ctr" rtl="0">
              <a:spcBef>
                <a:spcPts val="0"/>
              </a:spcBef>
              <a:spcAft>
                <a:spcPts val="0"/>
              </a:spcAft>
              <a:buClr>
                <a:srgbClr val="EF00DE"/>
              </a:buClr>
              <a:buSzPts val="6500"/>
              <a:buNone/>
              <a:defRPr sz="6500">
                <a:solidFill>
                  <a:srgbClr val="EF00DE"/>
                </a:solidFill>
              </a:defRPr>
            </a:lvl5pPr>
            <a:lvl6pPr lvl="5" algn="ctr" rtl="0">
              <a:spcBef>
                <a:spcPts val="0"/>
              </a:spcBef>
              <a:spcAft>
                <a:spcPts val="0"/>
              </a:spcAft>
              <a:buClr>
                <a:srgbClr val="EF00DE"/>
              </a:buClr>
              <a:buSzPts val="6500"/>
              <a:buNone/>
              <a:defRPr sz="6500">
                <a:solidFill>
                  <a:srgbClr val="EF00DE"/>
                </a:solidFill>
              </a:defRPr>
            </a:lvl6pPr>
            <a:lvl7pPr lvl="6" algn="ctr" rtl="0">
              <a:spcBef>
                <a:spcPts val="0"/>
              </a:spcBef>
              <a:spcAft>
                <a:spcPts val="0"/>
              </a:spcAft>
              <a:buClr>
                <a:srgbClr val="EF00DE"/>
              </a:buClr>
              <a:buSzPts val="6500"/>
              <a:buNone/>
              <a:defRPr sz="6500">
                <a:solidFill>
                  <a:srgbClr val="EF00DE"/>
                </a:solidFill>
              </a:defRPr>
            </a:lvl7pPr>
            <a:lvl8pPr lvl="7" algn="ctr" rtl="0">
              <a:spcBef>
                <a:spcPts val="0"/>
              </a:spcBef>
              <a:spcAft>
                <a:spcPts val="0"/>
              </a:spcAft>
              <a:buClr>
                <a:srgbClr val="EF00DE"/>
              </a:buClr>
              <a:buSzPts val="6500"/>
              <a:buNone/>
              <a:defRPr sz="6500">
                <a:solidFill>
                  <a:srgbClr val="EF00DE"/>
                </a:solidFill>
              </a:defRPr>
            </a:lvl8pPr>
            <a:lvl9pPr lvl="8" algn="ctr" rtl="0">
              <a:spcBef>
                <a:spcPts val="0"/>
              </a:spcBef>
              <a:spcAft>
                <a:spcPts val="0"/>
              </a:spcAft>
              <a:buClr>
                <a:srgbClr val="EF00DE"/>
              </a:buClr>
              <a:buSzPts val="6500"/>
              <a:buNone/>
              <a:defRPr sz="6500">
                <a:solidFill>
                  <a:srgbClr val="EF00DE"/>
                </a:solidFill>
              </a:defRPr>
            </a:lvl9pPr>
          </a:lstStyle>
          <a:p>
            <a:r>
              <a:t>xx%</a:t>
            </a:r>
          </a:p>
        </p:txBody>
      </p:sp>
      <p:sp>
        <p:nvSpPr>
          <p:cNvPr id="56" name="Google Shape;56;p15"/>
          <p:cNvSpPr txBox="1">
            <a:spLocks noGrp="1"/>
          </p:cNvSpPr>
          <p:nvPr>
            <p:ph type="title" idx="7"/>
          </p:nvPr>
        </p:nvSpPr>
        <p:spPr>
          <a:xfrm>
            <a:off x="2670850" y="1297100"/>
            <a:ext cx="18480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600">
                <a:solidFill>
                  <a:srgbClr val="FFFFFF"/>
                </a:solidFill>
              </a:defRPr>
            </a:lvl1pPr>
            <a:lvl2pPr lvl="1" algn="ctr" rtl="0">
              <a:spcBef>
                <a:spcPts val="0"/>
              </a:spcBef>
              <a:spcAft>
                <a:spcPts val="0"/>
              </a:spcAft>
              <a:buNone/>
              <a:defRPr sz="1600">
                <a:solidFill>
                  <a:srgbClr val="FFFFFF"/>
                </a:solidFill>
              </a:defRPr>
            </a:lvl2pPr>
            <a:lvl3pPr lvl="2" algn="ctr" rtl="0">
              <a:spcBef>
                <a:spcPts val="0"/>
              </a:spcBef>
              <a:spcAft>
                <a:spcPts val="0"/>
              </a:spcAft>
              <a:buNone/>
              <a:defRPr sz="1600">
                <a:solidFill>
                  <a:srgbClr val="FFFFFF"/>
                </a:solidFill>
              </a:defRPr>
            </a:lvl3pPr>
            <a:lvl4pPr lvl="3" algn="ctr" rtl="0">
              <a:spcBef>
                <a:spcPts val="0"/>
              </a:spcBef>
              <a:spcAft>
                <a:spcPts val="0"/>
              </a:spcAft>
              <a:buNone/>
              <a:defRPr sz="1600">
                <a:solidFill>
                  <a:srgbClr val="FFFFFF"/>
                </a:solidFill>
              </a:defRPr>
            </a:lvl4pPr>
            <a:lvl5pPr lvl="4" algn="ctr" rtl="0">
              <a:spcBef>
                <a:spcPts val="0"/>
              </a:spcBef>
              <a:spcAft>
                <a:spcPts val="0"/>
              </a:spcAft>
              <a:buNone/>
              <a:defRPr sz="1600">
                <a:solidFill>
                  <a:srgbClr val="FFFFFF"/>
                </a:solidFill>
              </a:defRPr>
            </a:lvl5pPr>
            <a:lvl6pPr lvl="5" algn="ctr" rtl="0">
              <a:spcBef>
                <a:spcPts val="0"/>
              </a:spcBef>
              <a:spcAft>
                <a:spcPts val="0"/>
              </a:spcAft>
              <a:buNone/>
              <a:defRPr sz="1600">
                <a:solidFill>
                  <a:srgbClr val="FFFFFF"/>
                </a:solidFill>
              </a:defRPr>
            </a:lvl6pPr>
            <a:lvl7pPr lvl="6" algn="ctr" rtl="0">
              <a:spcBef>
                <a:spcPts val="0"/>
              </a:spcBef>
              <a:spcAft>
                <a:spcPts val="0"/>
              </a:spcAft>
              <a:buNone/>
              <a:defRPr sz="1600">
                <a:solidFill>
                  <a:srgbClr val="FFFFFF"/>
                </a:solidFill>
              </a:defRPr>
            </a:lvl7pPr>
            <a:lvl8pPr lvl="7" algn="ctr" rtl="0">
              <a:spcBef>
                <a:spcPts val="0"/>
              </a:spcBef>
              <a:spcAft>
                <a:spcPts val="0"/>
              </a:spcAft>
              <a:buNone/>
              <a:defRPr sz="1600">
                <a:solidFill>
                  <a:srgbClr val="FFFFFF"/>
                </a:solidFill>
              </a:defRPr>
            </a:lvl8pPr>
            <a:lvl9pPr lvl="8" algn="ctr" rtl="0">
              <a:spcBef>
                <a:spcPts val="0"/>
              </a:spcBef>
              <a:spcAft>
                <a:spcPts val="0"/>
              </a:spcAft>
              <a:buNone/>
              <a:defRPr sz="1600">
                <a:solidFill>
                  <a:srgbClr val="FFFFFF"/>
                </a:solidFill>
              </a:defRPr>
            </a:lvl9pPr>
          </a:lstStyle>
          <a:p>
            <a:endParaRPr/>
          </a:p>
        </p:txBody>
      </p:sp>
      <p:sp>
        <p:nvSpPr>
          <p:cNvPr id="57" name="Google Shape;57;p15"/>
          <p:cNvSpPr txBox="1">
            <a:spLocks noGrp="1"/>
          </p:cNvSpPr>
          <p:nvPr>
            <p:ph type="subTitle" idx="8"/>
          </p:nvPr>
        </p:nvSpPr>
        <p:spPr>
          <a:xfrm>
            <a:off x="2670850" y="1708075"/>
            <a:ext cx="1848000" cy="1154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FFFFFF"/>
                </a:solidFill>
              </a:defRPr>
            </a:lvl1pPr>
            <a:lvl2pPr lvl="1" algn="ctr" rtl="0">
              <a:spcBef>
                <a:spcPts val="1600"/>
              </a:spcBef>
              <a:spcAft>
                <a:spcPts val="0"/>
              </a:spcAft>
              <a:buNone/>
              <a:defRPr sz="1200">
                <a:solidFill>
                  <a:srgbClr val="FFFFFF"/>
                </a:solidFill>
              </a:defRPr>
            </a:lvl2pPr>
            <a:lvl3pPr lvl="2" algn="ctr" rtl="0">
              <a:spcBef>
                <a:spcPts val="1600"/>
              </a:spcBef>
              <a:spcAft>
                <a:spcPts val="0"/>
              </a:spcAft>
              <a:buNone/>
              <a:defRPr sz="1200">
                <a:solidFill>
                  <a:srgbClr val="FFFFFF"/>
                </a:solidFill>
              </a:defRPr>
            </a:lvl3pPr>
            <a:lvl4pPr lvl="3" algn="ctr" rtl="0">
              <a:spcBef>
                <a:spcPts val="1600"/>
              </a:spcBef>
              <a:spcAft>
                <a:spcPts val="0"/>
              </a:spcAft>
              <a:buNone/>
              <a:defRPr sz="1200">
                <a:solidFill>
                  <a:srgbClr val="FFFFFF"/>
                </a:solidFill>
              </a:defRPr>
            </a:lvl4pPr>
            <a:lvl5pPr lvl="4" algn="ctr" rtl="0">
              <a:spcBef>
                <a:spcPts val="1600"/>
              </a:spcBef>
              <a:spcAft>
                <a:spcPts val="0"/>
              </a:spcAft>
              <a:buNone/>
              <a:defRPr sz="1200">
                <a:solidFill>
                  <a:srgbClr val="FFFFFF"/>
                </a:solidFill>
              </a:defRPr>
            </a:lvl5pPr>
            <a:lvl6pPr lvl="5" algn="ctr" rtl="0">
              <a:spcBef>
                <a:spcPts val="1600"/>
              </a:spcBef>
              <a:spcAft>
                <a:spcPts val="0"/>
              </a:spcAft>
              <a:buNone/>
              <a:defRPr sz="1200">
                <a:solidFill>
                  <a:srgbClr val="FFFFFF"/>
                </a:solidFill>
              </a:defRPr>
            </a:lvl6pPr>
            <a:lvl7pPr lvl="6" algn="ctr" rtl="0">
              <a:spcBef>
                <a:spcPts val="1600"/>
              </a:spcBef>
              <a:spcAft>
                <a:spcPts val="0"/>
              </a:spcAft>
              <a:buNone/>
              <a:defRPr sz="1200">
                <a:solidFill>
                  <a:srgbClr val="FFFFFF"/>
                </a:solidFill>
              </a:defRPr>
            </a:lvl7pPr>
            <a:lvl8pPr lvl="7" algn="ctr" rtl="0">
              <a:spcBef>
                <a:spcPts val="1600"/>
              </a:spcBef>
              <a:spcAft>
                <a:spcPts val="0"/>
              </a:spcAft>
              <a:buNone/>
              <a:defRPr sz="1200">
                <a:solidFill>
                  <a:srgbClr val="FFFFFF"/>
                </a:solidFill>
              </a:defRPr>
            </a:lvl8pPr>
            <a:lvl9pPr lvl="8" algn="ctr" rtl="0">
              <a:spcBef>
                <a:spcPts val="1600"/>
              </a:spcBef>
              <a:spcAft>
                <a:spcPts val="1600"/>
              </a:spcAft>
              <a:buNone/>
              <a:defRPr sz="1200">
                <a:solidFill>
                  <a:srgbClr val="FFFFFF"/>
                </a:solidFill>
              </a:defRPr>
            </a:lvl9pPr>
          </a:lstStyle>
          <a:p>
            <a:endParaRPr/>
          </a:p>
        </p:txBody>
      </p:sp>
      <p:sp>
        <p:nvSpPr>
          <p:cNvPr id="58" name="Google Shape;58;p15"/>
          <p:cNvSpPr txBox="1">
            <a:spLocks noGrp="1"/>
          </p:cNvSpPr>
          <p:nvPr>
            <p:ph type="title" idx="9" hasCustomPrompt="1"/>
          </p:nvPr>
        </p:nvSpPr>
        <p:spPr>
          <a:xfrm>
            <a:off x="4625142" y="538975"/>
            <a:ext cx="1848000" cy="1092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rgbClr val="EF00DE"/>
              </a:buClr>
              <a:buSzPts val="6500"/>
              <a:buNone/>
              <a:defRPr sz="6500">
                <a:solidFill>
                  <a:srgbClr val="EF00DE"/>
                </a:solidFill>
              </a:defRPr>
            </a:lvl1pPr>
            <a:lvl2pPr lvl="1" algn="ctr" rtl="0">
              <a:spcBef>
                <a:spcPts val="0"/>
              </a:spcBef>
              <a:spcAft>
                <a:spcPts val="0"/>
              </a:spcAft>
              <a:buClr>
                <a:srgbClr val="EF00DE"/>
              </a:buClr>
              <a:buSzPts val="6500"/>
              <a:buNone/>
              <a:defRPr sz="6500">
                <a:solidFill>
                  <a:srgbClr val="EF00DE"/>
                </a:solidFill>
              </a:defRPr>
            </a:lvl2pPr>
            <a:lvl3pPr lvl="2" algn="ctr" rtl="0">
              <a:spcBef>
                <a:spcPts val="0"/>
              </a:spcBef>
              <a:spcAft>
                <a:spcPts val="0"/>
              </a:spcAft>
              <a:buClr>
                <a:srgbClr val="EF00DE"/>
              </a:buClr>
              <a:buSzPts val="6500"/>
              <a:buNone/>
              <a:defRPr sz="6500">
                <a:solidFill>
                  <a:srgbClr val="EF00DE"/>
                </a:solidFill>
              </a:defRPr>
            </a:lvl3pPr>
            <a:lvl4pPr lvl="3" algn="ctr" rtl="0">
              <a:spcBef>
                <a:spcPts val="0"/>
              </a:spcBef>
              <a:spcAft>
                <a:spcPts val="0"/>
              </a:spcAft>
              <a:buClr>
                <a:srgbClr val="EF00DE"/>
              </a:buClr>
              <a:buSzPts val="6500"/>
              <a:buNone/>
              <a:defRPr sz="6500">
                <a:solidFill>
                  <a:srgbClr val="EF00DE"/>
                </a:solidFill>
              </a:defRPr>
            </a:lvl4pPr>
            <a:lvl5pPr lvl="4" algn="ctr" rtl="0">
              <a:spcBef>
                <a:spcPts val="0"/>
              </a:spcBef>
              <a:spcAft>
                <a:spcPts val="0"/>
              </a:spcAft>
              <a:buClr>
                <a:srgbClr val="EF00DE"/>
              </a:buClr>
              <a:buSzPts val="6500"/>
              <a:buNone/>
              <a:defRPr sz="6500">
                <a:solidFill>
                  <a:srgbClr val="EF00DE"/>
                </a:solidFill>
              </a:defRPr>
            </a:lvl5pPr>
            <a:lvl6pPr lvl="5" algn="ctr" rtl="0">
              <a:spcBef>
                <a:spcPts val="0"/>
              </a:spcBef>
              <a:spcAft>
                <a:spcPts val="0"/>
              </a:spcAft>
              <a:buClr>
                <a:srgbClr val="EF00DE"/>
              </a:buClr>
              <a:buSzPts val="6500"/>
              <a:buNone/>
              <a:defRPr sz="6500">
                <a:solidFill>
                  <a:srgbClr val="EF00DE"/>
                </a:solidFill>
              </a:defRPr>
            </a:lvl6pPr>
            <a:lvl7pPr lvl="6" algn="ctr" rtl="0">
              <a:spcBef>
                <a:spcPts val="0"/>
              </a:spcBef>
              <a:spcAft>
                <a:spcPts val="0"/>
              </a:spcAft>
              <a:buClr>
                <a:srgbClr val="EF00DE"/>
              </a:buClr>
              <a:buSzPts val="6500"/>
              <a:buNone/>
              <a:defRPr sz="6500">
                <a:solidFill>
                  <a:srgbClr val="EF00DE"/>
                </a:solidFill>
              </a:defRPr>
            </a:lvl7pPr>
            <a:lvl8pPr lvl="7" algn="ctr" rtl="0">
              <a:spcBef>
                <a:spcPts val="0"/>
              </a:spcBef>
              <a:spcAft>
                <a:spcPts val="0"/>
              </a:spcAft>
              <a:buClr>
                <a:srgbClr val="EF00DE"/>
              </a:buClr>
              <a:buSzPts val="6500"/>
              <a:buNone/>
              <a:defRPr sz="6500">
                <a:solidFill>
                  <a:srgbClr val="EF00DE"/>
                </a:solidFill>
              </a:defRPr>
            </a:lvl8pPr>
            <a:lvl9pPr lvl="8" algn="ctr" rtl="0">
              <a:spcBef>
                <a:spcPts val="0"/>
              </a:spcBef>
              <a:spcAft>
                <a:spcPts val="0"/>
              </a:spcAft>
              <a:buClr>
                <a:srgbClr val="EF00DE"/>
              </a:buClr>
              <a:buSzPts val="6500"/>
              <a:buNone/>
              <a:defRPr sz="6500">
                <a:solidFill>
                  <a:srgbClr val="EF00DE"/>
                </a:solidFill>
              </a:defRPr>
            </a:lvl9pPr>
          </a:lstStyle>
          <a:p>
            <a:r>
              <a:t>xx%</a:t>
            </a:r>
          </a:p>
        </p:txBody>
      </p:sp>
      <p:sp>
        <p:nvSpPr>
          <p:cNvPr id="59" name="Google Shape;59;p15"/>
          <p:cNvSpPr txBox="1">
            <a:spLocks noGrp="1"/>
          </p:cNvSpPr>
          <p:nvPr>
            <p:ph type="title" idx="13"/>
          </p:nvPr>
        </p:nvSpPr>
        <p:spPr>
          <a:xfrm>
            <a:off x="4625150" y="1297100"/>
            <a:ext cx="18480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600">
                <a:solidFill>
                  <a:srgbClr val="FFFFFF"/>
                </a:solidFill>
              </a:defRPr>
            </a:lvl1pPr>
            <a:lvl2pPr lvl="1" algn="ctr" rtl="0">
              <a:spcBef>
                <a:spcPts val="0"/>
              </a:spcBef>
              <a:spcAft>
                <a:spcPts val="0"/>
              </a:spcAft>
              <a:buNone/>
              <a:defRPr sz="1600">
                <a:solidFill>
                  <a:srgbClr val="FFFFFF"/>
                </a:solidFill>
              </a:defRPr>
            </a:lvl2pPr>
            <a:lvl3pPr lvl="2" algn="ctr" rtl="0">
              <a:spcBef>
                <a:spcPts val="0"/>
              </a:spcBef>
              <a:spcAft>
                <a:spcPts val="0"/>
              </a:spcAft>
              <a:buNone/>
              <a:defRPr sz="1600">
                <a:solidFill>
                  <a:srgbClr val="FFFFFF"/>
                </a:solidFill>
              </a:defRPr>
            </a:lvl3pPr>
            <a:lvl4pPr lvl="3" algn="ctr" rtl="0">
              <a:spcBef>
                <a:spcPts val="0"/>
              </a:spcBef>
              <a:spcAft>
                <a:spcPts val="0"/>
              </a:spcAft>
              <a:buNone/>
              <a:defRPr sz="1600">
                <a:solidFill>
                  <a:srgbClr val="FFFFFF"/>
                </a:solidFill>
              </a:defRPr>
            </a:lvl4pPr>
            <a:lvl5pPr lvl="4" algn="ctr" rtl="0">
              <a:spcBef>
                <a:spcPts val="0"/>
              </a:spcBef>
              <a:spcAft>
                <a:spcPts val="0"/>
              </a:spcAft>
              <a:buNone/>
              <a:defRPr sz="1600">
                <a:solidFill>
                  <a:srgbClr val="FFFFFF"/>
                </a:solidFill>
              </a:defRPr>
            </a:lvl5pPr>
            <a:lvl6pPr lvl="5" algn="ctr" rtl="0">
              <a:spcBef>
                <a:spcPts val="0"/>
              </a:spcBef>
              <a:spcAft>
                <a:spcPts val="0"/>
              </a:spcAft>
              <a:buNone/>
              <a:defRPr sz="1600">
                <a:solidFill>
                  <a:srgbClr val="FFFFFF"/>
                </a:solidFill>
              </a:defRPr>
            </a:lvl6pPr>
            <a:lvl7pPr lvl="6" algn="ctr" rtl="0">
              <a:spcBef>
                <a:spcPts val="0"/>
              </a:spcBef>
              <a:spcAft>
                <a:spcPts val="0"/>
              </a:spcAft>
              <a:buNone/>
              <a:defRPr sz="1600">
                <a:solidFill>
                  <a:srgbClr val="FFFFFF"/>
                </a:solidFill>
              </a:defRPr>
            </a:lvl7pPr>
            <a:lvl8pPr lvl="7" algn="ctr" rtl="0">
              <a:spcBef>
                <a:spcPts val="0"/>
              </a:spcBef>
              <a:spcAft>
                <a:spcPts val="0"/>
              </a:spcAft>
              <a:buNone/>
              <a:defRPr sz="1600">
                <a:solidFill>
                  <a:srgbClr val="FFFFFF"/>
                </a:solidFill>
              </a:defRPr>
            </a:lvl8pPr>
            <a:lvl9pPr lvl="8" algn="ctr" rtl="0">
              <a:spcBef>
                <a:spcPts val="0"/>
              </a:spcBef>
              <a:spcAft>
                <a:spcPts val="0"/>
              </a:spcAft>
              <a:buNone/>
              <a:defRPr sz="1600">
                <a:solidFill>
                  <a:srgbClr val="FFFFFF"/>
                </a:solidFill>
              </a:defRPr>
            </a:lvl9pPr>
          </a:lstStyle>
          <a:p>
            <a:endParaRPr/>
          </a:p>
        </p:txBody>
      </p:sp>
      <p:sp>
        <p:nvSpPr>
          <p:cNvPr id="60" name="Google Shape;60;p15"/>
          <p:cNvSpPr txBox="1">
            <a:spLocks noGrp="1"/>
          </p:cNvSpPr>
          <p:nvPr>
            <p:ph type="subTitle" idx="14"/>
          </p:nvPr>
        </p:nvSpPr>
        <p:spPr>
          <a:xfrm>
            <a:off x="4625150" y="1708075"/>
            <a:ext cx="1848000" cy="1154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FFFFFF"/>
                </a:solidFill>
              </a:defRPr>
            </a:lvl1pPr>
            <a:lvl2pPr lvl="1" algn="ctr" rtl="0">
              <a:spcBef>
                <a:spcPts val="1600"/>
              </a:spcBef>
              <a:spcAft>
                <a:spcPts val="0"/>
              </a:spcAft>
              <a:buNone/>
              <a:defRPr sz="1200">
                <a:solidFill>
                  <a:srgbClr val="FFFFFF"/>
                </a:solidFill>
              </a:defRPr>
            </a:lvl2pPr>
            <a:lvl3pPr lvl="2" algn="ctr" rtl="0">
              <a:spcBef>
                <a:spcPts val="1600"/>
              </a:spcBef>
              <a:spcAft>
                <a:spcPts val="0"/>
              </a:spcAft>
              <a:buNone/>
              <a:defRPr sz="1200">
                <a:solidFill>
                  <a:srgbClr val="FFFFFF"/>
                </a:solidFill>
              </a:defRPr>
            </a:lvl3pPr>
            <a:lvl4pPr lvl="3" algn="ctr" rtl="0">
              <a:spcBef>
                <a:spcPts val="1600"/>
              </a:spcBef>
              <a:spcAft>
                <a:spcPts val="0"/>
              </a:spcAft>
              <a:buNone/>
              <a:defRPr sz="1200">
                <a:solidFill>
                  <a:srgbClr val="FFFFFF"/>
                </a:solidFill>
              </a:defRPr>
            </a:lvl4pPr>
            <a:lvl5pPr lvl="4" algn="ctr" rtl="0">
              <a:spcBef>
                <a:spcPts val="1600"/>
              </a:spcBef>
              <a:spcAft>
                <a:spcPts val="0"/>
              </a:spcAft>
              <a:buNone/>
              <a:defRPr sz="1200">
                <a:solidFill>
                  <a:srgbClr val="FFFFFF"/>
                </a:solidFill>
              </a:defRPr>
            </a:lvl5pPr>
            <a:lvl6pPr lvl="5" algn="ctr" rtl="0">
              <a:spcBef>
                <a:spcPts val="1600"/>
              </a:spcBef>
              <a:spcAft>
                <a:spcPts val="0"/>
              </a:spcAft>
              <a:buNone/>
              <a:defRPr sz="1200">
                <a:solidFill>
                  <a:srgbClr val="FFFFFF"/>
                </a:solidFill>
              </a:defRPr>
            </a:lvl6pPr>
            <a:lvl7pPr lvl="6" algn="ctr" rtl="0">
              <a:spcBef>
                <a:spcPts val="1600"/>
              </a:spcBef>
              <a:spcAft>
                <a:spcPts val="0"/>
              </a:spcAft>
              <a:buNone/>
              <a:defRPr sz="1200">
                <a:solidFill>
                  <a:srgbClr val="FFFFFF"/>
                </a:solidFill>
              </a:defRPr>
            </a:lvl7pPr>
            <a:lvl8pPr lvl="7" algn="ctr" rtl="0">
              <a:spcBef>
                <a:spcPts val="1600"/>
              </a:spcBef>
              <a:spcAft>
                <a:spcPts val="0"/>
              </a:spcAft>
              <a:buNone/>
              <a:defRPr sz="1200">
                <a:solidFill>
                  <a:srgbClr val="FFFFFF"/>
                </a:solidFill>
              </a:defRPr>
            </a:lvl8pPr>
            <a:lvl9pPr lvl="8" algn="ctr" rtl="0">
              <a:spcBef>
                <a:spcPts val="1600"/>
              </a:spcBef>
              <a:spcAft>
                <a:spcPts val="1600"/>
              </a:spcAft>
              <a:buNone/>
              <a:defRPr sz="1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781FC2"/>
              </a:buClr>
              <a:buSzPts val="2800"/>
              <a:buFont typeface="Poppins"/>
              <a:buNone/>
              <a:defRPr sz="2800">
                <a:solidFill>
                  <a:srgbClr val="781FC2"/>
                </a:solidFill>
                <a:latin typeface="Poppins"/>
                <a:ea typeface="Poppins"/>
                <a:cs typeface="Poppins"/>
                <a:sym typeface="Poppins"/>
              </a:defRPr>
            </a:lvl1pPr>
            <a:lvl2pPr lvl="1">
              <a:spcBef>
                <a:spcPts val="0"/>
              </a:spcBef>
              <a:spcAft>
                <a:spcPts val="0"/>
              </a:spcAft>
              <a:buClr>
                <a:srgbClr val="781FC2"/>
              </a:buClr>
              <a:buSzPts val="2800"/>
              <a:buFont typeface="Poppins"/>
              <a:buNone/>
              <a:defRPr sz="2800">
                <a:solidFill>
                  <a:srgbClr val="781FC2"/>
                </a:solidFill>
                <a:latin typeface="Poppins"/>
                <a:ea typeface="Poppins"/>
                <a:cs typeface="Poppins"/>
                <a:sym typeface="Poppins"/>
              </a:defRPr>
            </a:lvl2pPr>
            <a:lvl3pPr lvl="2">
              <a:spcBef>
                <a:spcPts val="0"/>
              </a:spcBef>
              <a:spcAft>
                <a:spcPts val="0"/>
              </a:spcAft>
              <a:buClr>
                <a:srgbClr val="781FC2"/>
              </a:buClr>
              <a:buSzPts val="2800"/>
              <a:buFont typeface="Poppins"/>
              <a:buNone/>
              <a:defRPr sz="2800">
                <a:solidFill>
                  <a:srgbClr val="781FC2"/>
                </a:solidFill>
                <a:latin typeface="Poppins"/>
                <a:ea typeface="Poppins"/>
                <a:cs typeface="Poppins"/>
                <a:sym typeface="Poppins"/>
              </a:defRPr>
            </a:lvl3pPr>
            <a:lvl4pPr lvl="3">
              <a:spcBef>
                <a:spcPts val="0"/>
              </a:spcBef>
              <a:spcAft>
                <a:spcPts val="0"/>
              </a:spcAft>
              <a:buClr>
                <a:srgbClr val="781FC2"/>
              </a:buClr>
              <a:buSzPts val="2800"/>
              <a:buFont typeface="Poppins"/>
              <a:buNone/>
              <a:defRPr sz="2800">
                <a:solidFill>
                  <a:srgbClr val="781FC2"/>
                </a:solidFill>
                <a:latin typeface="Poppins"/>
                <a:ea typeface="Poppins"/>
                <a:cs typeface="Poppins"/>
                <a:sym typeface="Poppins"/>
              </a:defRPr>
            </a:lvl4pPr>
            <a:lvl5pPr lvl="4">
              <a:spcBef>
                <a:spcPts val="0"/>
              </a:spcBef>
              <a:spcAft>
                <a:spcPts val="0"/>
              </a:spcAft>
              <a:buClr>
                <a:srgbClr val="781FC2"/>
              </a:buClr>
              <a:buSzPts val="2800"/>
              <a:buFont typeface="Poppins"/>
              <a:buNone/>
              <a:defRPr sz="2800">
                <a:solidFill>
                  <a:srgbClr val="781FC2"/>
                </a:solidFill>
                <a:latin typeface="Poppins"/>
                <a:ea typeface="Poppins"/>
                <a:cs typeface="Poppins"/>
                <a:sym typeface="Poppins"/>
              </a:defRPr>
            </a:lvl5pPr>
            <a:lvl6pPr lvl="5">
              <a:spcBef>
                <a:spcPts val="0"/>
              </a:spcBef>
              <a:spcAft>
                <a:spcPts val="0"/>
              </a:spcAft>
              <a:buClr>
                <a:srgbClr val="781FC2"/>
              </a:buClr>
              <a:buSzPts val="2800"/>
              <a:buFont typeface="Poppins"/>
              <a:buNone/>
              <a:defRPr sz="2800">
                <a:solidFill>
                  <a:srgbClr val="781FC2"/>
                </a:solidFill>
                <a:latin typeface="Poppins"/>
                <a:ea typeface="Poppins"/>
                <a:cs typeface="Poppins"/>
                <a:sym typeface="Poppins"/>
              </a:defRPr>
            </a:lvl6pPr>
            <a:lvl7pPr lvl="6">
              <a:spcBef>
                <a:spcPts val="0"/>
              </a:spcBef>
              <a:spcAft>
                <a:spcPts val="0"/>
              </a:spcAft>
              <a:buClr>
                <a:srgbClr val="781FC2"/>
              </a:buClr>
              <a:buSzPts val="2800"/>
              <a:buFont typeface="Poppins"/>
              <a:buNone/>
              <a:defRPr sz="2800">
                <a:solidFill>
                  <a:srgbClr val="781FC2"/>
                </a:solidFill>
                <a:latin typeface="Poppins"/>
                <a:ea typeface="Poppins"/>
                <a:cs typeface="Poppins"/>
                <a:sym typeface="Poppins"/>
              </a:defRPr>
            </a:lvl7pPr>
            <a:lvl8pPr lvl="7">
              <a:spcBef>
                <a:spcPts val="0"/>
              </a:spcBef>
              <a:spcAft>
                <a:spcPts val="0"/>
              </a:spcAft>
              <a:buClr>
                <a:srgbClr val="781FC2"/>
              </a:buClr>
              <a:buSzPts val="2800"/>
              <a:buFont typeface="Poppins"/>
              <a:buNone/>
              <a:defRPr sz="2800">
                <a:solidFill>
                  <a:srgbClr val="781FC2"/>
                </a:solidFill>
                <a:latin typeface="Poppins"/>
                <a:ea typeface="Poppins"/>
                <a:cs typeface="Poppins"/>
                <a:sym typeface="Poppins"/>
              </a:defRPr>
            </a:lvl8pPr>
            <a:lvl9pPr lvl="8">
              <a:spcBef>
                <a:spcPts val="0"/>
              </a:spcBef>
              <a:spcAft>
                <a:spcPts val="0"/>
              </a:spcAft>
              <a:buClr>
                <a:srgbClr val="781FC2"/>
              </a:buClr>
              <a:buSzPts val="2800"/>
              <a:buFont typeface="Poppins"/>
              <a:buNone/>
              <a:defRPr sz="2800">
                <a:solidFill>
                  <a:srgbClr val="781FC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781FC2"/>
              </a:buClr>
              <a:buSzPts val="1800"/>
              <a:buFont typeface="Abel"/>
              <a:buChar char="●"/>
              <a:defRPr sz="1800">
                <a:solidFill>
                  <a:srgbClr val="781FC2"/>
                </a:solidFill>
                <a:latin typeface="Abel"/>
                <a:ea typeface="Abel"/>
                <a:cs typeface="Abel"/>
                <a:sym typeface="Abel"/>
              </a:defRPr>
            </a:lvl1pPr>
            <a:lvl2pPr marL="914400" lvl="1" indent="-317500">
              <a:lnSpc>
                <a:spcPct val="115000"/>
              </a:lnSpc>
              <a:spcBef>
                <a:spcPts val="1600"/>
              </a:spcBef>
              <a:spcAft>
                <a:spcPts val="0"/>
              </a:spcAft>
              <a:buClr>
                <a:srgbClr val="781FC2"/>
              </a:buClr>
              <a:buSzPts val="1400"/>
              <a:buFont typeface="Abel"/>
              <a:buChar char="○"/>
              <a:defRPr>
                <a:solidFill>
                  <a:srgbClr val="781FC2"/>
                </a:solidFill>
                <a:latin typeface="Abel"/>
                <a:ea typeface="Abel"/>
                <a:cs typeface="Abel"/>
                <a:sym typeface="Abel"/>
              </a:defRPr>
            </a:lvl2pPr>
            <a:lvl3pPr marL="1371600" lvl="2" indent="-317500">
              <a:lnSpc>
                <a:spcPct val="115000"/>
              </a:lnSpc>
              <a:spcBef>
                <a:spcPts val="1600"/>
              </a:spcBef>
              <a:spcAft>
                <a:spcPts val="0"/>
              </a:spcAft>
              <a:buClr>
                <a:srgbClr val="781FC2"/>
              </a:buClr>
              <a:buSzPts val="1400"/>
              <a:buFont typeface="Abel"/>
              <a:buChar char="■"/>
              <a:defRPr>
                <a:solidFill>
                  <a:srgbClr val="781FC2"/>
                </a:solidFill>
                <a:latin typeface="Abel"/>
                <a:ea typeface="Abel"/>
                <a:cs typeface="Abel"/>
                <a:sym typeface="Abel"/>
              </a:defRPr>
            </a:lvl3pPr>
            <a:lvl4pPr marL="1828800" lvl="3" indent="-317500">
              <a:lnSpc>
                <a:spcPct val="115000"/>
              </a:lnSpc>
              <a:spcBef>
                <a:spcPts val="1600"/>
              </a:spcBef>
              <a:spcAft>
                <a:spcPts val="0"/>
              </a:spcAft>
              <a:buClr>
                <a:srgbClr val="781FC2"/>
              </a:buClr>
              <a:buSzPts val="1400"/>
              <a:buFont typeface="Abel"/>
              <a:buChar char="●"/>
              <a:defRPr>
                <a:solidFill>
                  <a:srgbClr val="781FC2"/>
                </a:solidFill>
                <a:latin typeface="Abel"/>
                <a:ea typeface="Abel"/>
                <a:cs typeface="Abel"/>
                <a:sym typeface="Abel"/>
              </a:defRPr>
            </a:lvl4pPr>
            <a:lvl5pPr marL="2286000" lvl="4" indent="-317500">
              <a:lnSpc>
                <a:spcPct val="115000"/>
              </a:lnSpc>
              <a:spcBef>
                <a:spcPts val="1600"/>
              </a:spcBef>
              <a:spcAft>
                <a:spcPts val="0"/>
              </a:spcAft>
              <a:buClr>
                <a:srgbClr val="781FC2"/>
              </a:buClr>
              <a:buSzPts val="1400"/>
              <a:buFont typeface="Abel"/>
              <a:buChar char="○"/>
              <a:defRPr>
                <a:solidFill>
                  <a:srgbClr val="781FC2"/>
                </a:solidFill>
                <a:latin typeface="Abel"/>
                <a:ea typeface="Abel"/>
                <a:cs typeface="Abel"/>
                <a:sym typeface="Abel"/>
              </a:defRPr>
            </a:lvl5pPr>
            <a:lvl6pPr marL="2743200" lvl="5" indent="-317500">
              <a:lnSpc>
                <a:spcPct val="115000"/>
              </a:lnSpc>
              <a:spcBef>
                <a:spcPts val="1600"/>
              </a:spcBef>
              <a:spcAft>
                <a:spcPts val="0"/>
              </a:spcAft>
              <a:buClr>
                <a:srgbClr val="781FC2"/>
              </a:buClr>
              <a:buSzPts val="1400"/>
              <a:buFont typeface="Abel"/>
              <a:buChar char="■"/>
              <a:defRPr>
                <a:solidFill>
                  <a:srgbClr val="781FC2"/>
                </a:solidFill>
                <a:latin typeface="Abel"/>
                <a:ea typeface="Abel"/>
                <a:cs typeface="Abel"/>
                <a:sym typeface="Abel"/>
              </a:defRPr>
            </a:lvl6pPr>
            <a:lvl7pPr marL="3200400" lvl="6" indent="-317500">
              <a:lnSpc>
                <a:spcPct val="115000"/>
              </a:lnSpc>
              <a:spcBef>
                <a:spcPts val="1600"/>
              </a:spcBef>
              <a:spcAft>
                <a:spcPts val="0"/>
              </a:spcAft>
              <a:buClr>
                <a:srgbClr val="781FC2"/>
              </a:buClr>
              <a:buSzPts val="1400"/>
              <a:buFont typeface="Abel"/>
              <a:buChar char="●"/>
              <a:defRPr>
                <a:solidFill>
                  <a:srgbClr val="781FC2"/>
                </a:solidFill>
                <a:latin typeface="Abel"/>
                <a:ea typeface="Abel"/>
                <a:cs typeface="Abel"/>
                <a:sym typeface="Abel"/>
              </a:defRPr>
            </a:lvl7pPr>
            <a:lvl8pPr marL="3657600" lvl="7" indent="-317500">
              <a:lnSpc>
                <a:spcPct val="115000"/>
              </a:lnSpc>
              <a:spcBef>
                <a:spcPts val="1600"/>
              </a:spcBef>
              <a:spcAft>
                <a:spcPts val="0"/>
              </a:spcAft>
              <a:buClr>
                <a:srgbClr val="781FC2"/>
              </a:buClr>
              <a:buSzPts val="1400"/>
              <a:buFont typeface="Abel"/>
              <a:buChar char="○"/>
              <a:defRPr>
                <a:solidFill>
                  <a:srgbClr val="781FC2"/>
                </a:solidFill>
                <a:latin typeface="Abel"/>
                <a:ea typeface="Abel"/>
                <a:cs typeface="Abel"/>
                <a:sym typeface="Abel"/>
              </a:defRPr>
            </a:lvl8pPr>
            <a:lvl9pPr marL="4114800" lvl="8" indent="-317500">
              <a:lnSpc>
                <a:spcPct val="115000"/>
              </a:lnSpc>
              <a:spcBef>
                <a:spcPts val="1600"/>
              </a:spcBef>
              <a:spcAft>
                <a:spcPts val="1600"/>
              </a:spcAft>
              <a:buClr>
                <a:srgbClr val="781FC2"/>
              </a:buClr>
              <a:buSzPts val="1400"/>
              <a:buFont typeface="Abel"/>
              <a:buChar char="■"/>
              <a:defRPr>
                <a:solidFill>
                  <a:srgbClr val="781FC2"/>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6" r:id="rId7"/>
    <p:sldLayoutId id="2147483660" r:id="rId8"/>
    <p:sldLayoutId id="2147483661" r:id="rId9"/>
    <p:sldLayoutId id="2147483662" r:id="rId10"/>
    <p:sldLayoutId id="2147483665" r:id="rId11"/>
    <p:sldLayoutId id="2147483666" r:id="rId12"/>
    <p:sldLayoutId id="2147483667" r:id="rId13"/>
    <p:sldLayoutId id="2147483670" r:id="rId14"/>
    <p:sldLayoutId id="214748367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1">
          <p15:clr>
            <a:srgbClr val="EA4335"/>
          </p15:clr>
        </p15:guide>
        <p15:guide id="4" pos="5309">
          <p15:clr>
            <a:srgbClr val="EA4335"/>
          </p15:clr>
        </p15:guide>
        <p15:guide id="5" orient="horz" pos="340">
          <p15:clr>
            <a:srgbClr val="EA4335"/>
          </p15:clr>
        </p15:guide>
        <p15:guide id="6" orient="horz" pos="290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9"/>
          <p:cNvSpPr/>
          <p:nvPr/>
        </p:nvSpPr>
        <p:spPr>
          <a:xfrm>
            <a:off x="2486771" y="486583"/>
            <a:ext cx="4170334" cy="4170334"/>
          </a:xfrm>
          <a:prstGeom prst="ellipse">
            <a:avLst/>
          </a:prstGeom>
          <a:solidFill>
            <a:srgbClr val="FFFFFF">
              <a:alpha val="87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9"/>
          <p:cNvSpPr txBox="1">
            <a:spLocks noGrp="1"/>
          </p:cNvSpPr>
          <p:nvPr>
            <p:ph type="ctrTitle"/>
          </p:nvPr>
        </p:nvSpPr>
        <p:spPr>
          <a:xfrm>
            <a:off x="2416116" y="662445"/>
            <a:ext cx="4311644"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sz="2400" dirty="0">
                <a:solidFill>
                  <a:schemeClr val="tx1">
                    <a:lumMod val="60000"/>
                    <a:lumOff val="40000"/>
                  </a:schemeClr>
                </a:solidFill>
              </a:rPr>
              <a:t>Android Malware </a:t>
            </a:r>
            <a:br>
              <a:rPr lang="en-US" altLang="zh-CN" sz="2400" dirty="0">
                <a:solidFill>
                  <a:schemeClr val="tx1">
                    <a:lumMod val="60000"/>
                    <a:lumOff val="40000"/>
                  </a:schemeClr>
                </a:solidFill>
              </a:rPr>
            </a:br>
            <a:r>
              <a:rPr lang="en-US" altLang="zh-CN" sz="2400" dirty="0">
                <a:solidFill>
                  <a:schemeClr val="tx1">
                    <a:lumMod val="60000"/>
                    <a:lumOff val="40000"/>
                  </a:schemeClr>
                </a:solidFill>
              </a:rPr>
              <a:t>Static Detection </a:t>
            </a:r>
            <a:br>
              <a:rPr lang="en-US" altLang="zh-CN" sz="2800" dirty="0">
                <a:solidFill>
                  <a:schemeClr val="tx1">
                    <a:lumMod val="60000"/>
                    <a:lumOff val="40000"/>
                  </a:schemeClr>
                </a:solidFill>
              </a:rPr>
            </a:br>
            <a:r>
              <a:rPr lang="en-US" altLang="zh-CN" sz="2000" dirty="0">
                <a:solidFill>
                  <a:schemeClr val="tx1">
                    <a:lumMod val="60000"/>
                    <a:lumOff val="40000"/>
                  </a:schemeClr>
                </a:solidFill>
              </a:rPr>
              <a:t>Based on </a:t>
            </a:r>
            <a:br>
              <a:rPr lang="en-US" altLang="zh-CN" sz="2000" dirty="0">
                <a:solidFill>
                  <a:schemeClr val="tx1">
                    <a:lumMod val="60000"/>
                    <a:lumOff val="40000"/>
                  </a:schemeClr>
                </a:solidFill>
              </a:rPr>
            </a:br>
            <a:r>
              <a:rPr lang="en-US" altLang="zh-CN" sz="2000" dirty="0">
                <a:solidFill>
                  <a:schemeClr val="tx1">
                    <a:lumMod val="60000"/>
                    <a:lumOff val="40000"/>
                  </a:schemeClr>
                </a:solidFill>
              </a:rPr>
              <a:t>Machine Learning</a:t>
            </a:r>
            <a:endParaRPr sz="2500" dirty="0">
              <a:solidFill>
                <a:schemeClr val="tx1">
                  <a:lumMod val="60000"/>
                  <a:lumOff val="40000"/>
                </a:schemeClr>
              </a:solidFill>
            </a:endParaRPr>
          </a:p>
        </p:txBody>
      </p:sp>
      <p:sp>
        <p:nvSpPr>
          <p:cNvPr id="135" name="Google Shape;135;p29"/>
          <p:cNvSpPr txBox="1">
            <a:spLocks noGrp="1"/>
          </p:cNvSpPr>
          <p:nvPr>
            <p:ph type="subTitle" idx="1"/>
          </p:nvPr>
        </p:nvSpPr>
        <p:spPr>
          <a:xfrm>
            <a:off x="2512738" y="3111138"/>
            <a:ext cx="4118400" cy="1202765"/>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endParaRPr lang="en-US" altLang="zh-CN" dirty="0">
              <a:solidFill>
                <a:srgbClr val="D922DC"/>
              </a:solidFill>
            </a:endParaRPr>
          </a:p>
        </p:txBody>
      </p:sp>
      <p:sp>
        <p:nvSpPr>
          <p:cNvPr id="2" name="文本框 1">
            <a:extLst>
              <a:ext uri="{FF2B5EF4-FFF2-40B4-BE49-F238E27FC236}">
                <a16:creationId xmlns:a16="http://schemas.microsoft.com/office/drawing/2014/main" id="{CCFD6203-1E03-47D3-8689-36CAFC3DC85A}"/>
              </a:ext>
            </a:extLst>
          </p:cNvPr>
          <p:cNvSpPr txBox="1"/>
          <p:nvPr/>
        </p:nvSpPr>
        <p:spPr>
          <a:xfrm>
            <a:off x="2954929" y="2715045"/>
            <a:ext cx="3234018" cy="307777"/>
          </a:xfrm>
          <a:prstGeom prst="rect">
            <a:avLst/>
          </a:prstGeom>
          <a:noFill/>
        </p:spPr>
        <p:txBody>
          <a:bodyPr wrap="square" rtlCol="0">
            <a:spAutoFit/>
          </a:bodyPr>
          <a:lstStyle/>
          <a:p>
            <a:r>
              <a:rPr lang="zh-CN" altLang="en-US" dirty="0">
                <a:solidFill>
                  <a:schemeClr val="tx2">
                    <a:lumMod val="75000"/>
                  </a:schemeClr>
                </a:solidFill>
              </a:rPr>
              <a:t>基于机器学习的安卓恶意应用静态检测</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pic>
        <p:nvPicPr>
          <p:cNvPr id="665" name="Google Shape;665;p51"/>
          <p:cNvPicPr preferRelativeResize="0"/>
          <p:nvPr/>
        </p:nvPicPr>
        <p:blipFill>
          <a:blip r:embed="rId3">
            <a:alphaModFix/>
          </a:blip>
          <a:stretch>
            <a:fillRect/>
          </a:stretch>
        </p:blipFill>
        <p:spPr>
          <a:xfrm>
            <a:off x="5164700" y="1065213"/>
            <a:ext cx="2808452" cy="3013070"/>
          </a:xfrm>
          <a:prstGeom prst="rect">
            <a:avLst/>
          </a:prstGeom>
          <a:noFill/>
          <a:ln>
            <a:noFill/>
          </a:ln>
        </p:spPr>
      </p:pic>
      <p:sp>
        <p:nvSpPr>
          <p:cNvPr id="21" name="Google Shape;175;p34">
            <a:extLst>
              <a:ext uri="{FF2B5EF4-FFF2-40B4-BE49-F238E27FC236}">
                <a16:creationId xmlns:a16="http://schemas.microsoft.com/office/drawing/2014/main" id="{0AD6AA87-ECFD-4BD8-965B-575049AB2539}"/>
              </a:ext>
            </a:extLst>
          </p:cNvPr>
          <p:cNvSpPr txBox="1">
            <a:spLocks noGrp="1"/>
          </p:cNvSpPr>
          <p:nvPr>
            <p:ph type="title"/>
          </p:nvPr>
        </p:nvSpPr>
        <p:spPr>
          <a:xfrm>
            <a:off x="714487" y="2124635"/>
            <a:ext cx="3855300" cy="1417165"/>
          </a:xfrm>
          <a:prstGeom prst="rect">
            <a:avLst/>
          </a:prstGeom>
        </p:spPr>
        <p:txBody>
          <a:bodyPr spcFirstLastPara="1" wrap="square" lIns="91425" tIns="91425" rIns="91425" bIns="91425" anchor="b" anchorCtr="0">
            <a:noAutofit/>
          </a:bodyPr>
          <a:lstStyle/>
          <a:p>
            <a:pPr lvl="0" algn="l"/>
            <a:r>
              <a:rPr lang="en-US" altLang="zh-CN" sz="3200" dirty="0">
                <a:solidFill>
                  <a:schemeClr val="bg1"/>
                </a:solidFill>
              </a:rPr>
              <a:t>Experiment</a:t>
            </a:r>
            <a:br>
              <a:rPr lang="en-US" altLang="zh-CN" sz="3200" dirty="0">
                <a:solidFill>
                  <a:schemeClr val="bg1"/>
                </a:solidFill>
              </a:rPr>
            </a:br>
            <a:br>
              <a:rPr lang="en-US" altLang="zh-CN" sz="900" dirty="0">
                <a:solidFill>
                  <a:schemeClr val="bg1"/>
                </a:solidFill>
              </a:rPr>
            </a:br>
            <a:r>
              <a:rPr lang="en-US" altLang="zh-CN" sz="3200" dirty="0">
                <a:solidFill>
                  <a:schemeClr val="bg1"/>
                </a:solidFill>
              </a:rPr>
              <a:t>Procedure </a:t>
            </a:r>
            <a:endParaRPr sz="3200" dirty="0">
              <a:solidFill>
                <a:schemeClr val="bg1"/>
              </a:solidFill>
            </a:endParaRPr>
          </a:p>
        </p:txBody>
      </p:sp>
      <p:sp>
        <p:nvSpPr>
          <p:cNvPr id="22" name="Google Shape;176;p34">
            <a:extLst>
              <a:ext uri="{FF2B5EF4-FFF2-40B4-BE49-F238E27FC236}">
                <a16:creationId xmlns:a16="http://schemas.microsoft.com/office/drawing/2014/main" id="{1487758D-8EC8-4683-A025-1D1ADA743DF0}"/>
              </a:ext>
            </a:extLst>
          </p:cNvPr>
          <p:cNvSpPr txBox="1">
            <a:spLocks/>
          </p:cNvSpPr>
          <p:nvPr/>
        </p:nvSpPr>
        <p:spPr>
          <a:xfrm>
            <a:off x="714487" y="3541800"/>
            <a:ext cx="3855300" cy="546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600"/>
              </a:spcAft>
            </a:pPr>
            <a:r>
              <a:rPr lang="zh-CN" altLang="en-US" dirty="0">
                <a:solidFill>
                  <a:schemeClr val="bg1"/>
                </a:solidFill>
              </a:rPr>
              <a:t>实 验 过 程</a:t>
            </a:r>
          </a:p>
        </p:txBody>
      </p:sp>
      <p:sp>
        <p:nvSpPr>
          <p:cNvPr id="23" name="Google Shape;177;p34">
            <a:extLst>
              <a:ext uri="{FF2B5EF4-FFF2-40B4-BE49-F238E27FC236}">
                <a16:creationId xmlns:a16="http://schemas.microsoft.com/office/drawing/2014/main" id="{287285AB-3AE6-4AB4-AE03-E648FE728052}"/>
              </a:ext>
            </a:extLst>
          </p:cNvPr>
          <p:cNvSpPr txBox="1">
            <a:spLocks/>
          </p:cNvSpPr>
          <p:nvPr/>
        </p:nvSpPr>
        <p:spPr>
          <a:xfrm>
            <a:off x="714487" y="1209927"/>
            <a:ext cx="1848000" cy="1092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en" altLang="zh-CN" sz="6500" dirty="0">
                <a:solidFill>
                  <a:srgbClr val="EF00DE"/>
                </a:solidFill>
                <a:latin typeface="Poppins"/>
                <a:cs typeface="Poppins"/>
                <a:sym typeface="Poppins"/>
              </a:rPr>
              <a:t>0</a:t>
            </a:r>
            <a:r>
              <a:rPr lang="en-US" altLang="zh-CN" sz="6500" dirty="0">
                <a:solidFill>
                  <a:srgbClr val="EF00DE"/>
                </a:solidFill>
                <a:latin typeface="Poppins"/>
                <a:cs typeface="Poppins"/>
                <a:sym typeface="Poppins"/>
              </a:rPr>
              <a:t>3</a:t>
            </a:r>
            <a:endParaRPr lang="en" altLang="zh-CN" sz="6500" dirty="0">
              <a:solidFill>
                <a:srgbClr val="EF00DE"/>
              </a:solidFill>
              <a:latin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实验过程</a:t>
            </a:r>
            <a:endParaRPr dirty="0"/>
          </a:p>
        </p:txBody>
      </p:sp>
      <p:sp>
        <p:nvSpPr>
          <p:cNvPr id="227" name="Google Shape;227;p40"/>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28" name="Google Shape;228;p40"/>
          <p:cNvSpPr txBox="1">
            <a:spLocks noGrp="1"/>
          </p:cNvSpPr>
          <p:nvPr>
            <p:ph type="title" idx="3"/>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dirty="0"/>
              <a:t>获取样本</a:t>
            </a:r>
            <a:endParaRPr dirty="0"/>
          </a:p>
        </p:txBody>
      </p:sp>
      <p:sp>
        <p:nvSpPr>
          <p:cNvPr id="229" name="Google Shape;229;p40"/>
          <p:cNvSpPr txBox="1">
            <a:spLocks noGrp="1"/>
          </p:cNvSpPr>
          <p:nvPr>
            <p:ph type="subTitle" idx="1"/>
          </p:nvPr>
        </p:nvSpPr>
        <p:spPr>
          <a:xfrm>
            <a:off x="1041834" y="2703126"/>
            <a:ext cx="1848000" cy="1526507"/>
          </a:xfrm>
          <a:prstGeom prst="rect">
            <a:avLst/>
          </a:prstGeom>
        </p:spPr>
        <p:txBody>
          <a:bodyPr spcFirstLastPara="1" wrap="square" lIns="91425" tIns="91425" rIns="91425" bIns="91425" anchor="t" anchorCtr="0">
            <a:noAutofit/>
          </a:bodyPr>
          <a:lstStyle/>
          <a:p>
            <a:pPr marL="0" lvl="0" indent="0" algn="l" rtl="0">
              <a:spcBef>
                <a:spcPts val="0"/>
              </a:spcBef>
              <a:spcAft>
                <a:spcPts val="600"/>
              </a:spcAft>
              <a:buNone/>
            </a:pPr>
            <a:r>
              <a:rPr lang="zh-CN" altLang="en-US" dirty="0"/>
              <a:t>从华为应用市场使用</a:t>
            </a:r>
            <a:r>
              <a:rPr lang="en-US" altLang="zh-CN" dirty="0"/>
              <a:t>python</a:t>
            </a:r>
            <a:r>
              <a:rPr lang="zh-CN" altLang="en-US" dirty="0"/>
              <a:t>爬虫下载正常应用</a:t>
            </a:r>
            <a:r>
              <a:rPr lang="en-US" altLang="zh-CN" dirty="0" err="1"/>
              <a:t>apk</a:t>
            </a:r>
            <a:r>
              <a:rPr lang="zh-CN" altLang="en-US" dirty="0"/>
              <a:t>文件。</a:t>
            </a:r>
            <a:endParaRPr lang="en-US" altLang="zh-CN" dirty="0"/>
          </a:p>
          <a:p>
            <a:pPr marL="0" lvl="0" indent="0" algn="l">
              <a:spcAft>
                <a:spcPts val="600"/>
              </a:spcAft>
            </a:pPr>
            <a:r>
              <a:rPr lang="zh-CN" altLang="en-US" dirty="0"/>
              <a:t>从</a:t>
            </a:r>
            <a:r>
              <a:rPr lang="en-US" altLang="zh-CN" dirty="0" err="1"/>
              <a:t>VirusShare</a:t>
            </a:r>
            <a:r>
              <a:rPr lang="zh-CN" altLang="en-US" dirty="0"/>
              <a:t>下载恶意应用</a:t>
            </a:r>
            <a:r>
              <a:rPr lang="en-US" altLang="zh-CN" dirty="0" err="1"/>
              <a:t>apk</a:t>
            </a:r>
            <a:r>
              <a:rPr lang="zh-CN" altLang="en-US" dirty="0"/>
              <a:t>文件。</a:t>
            </a:r>
            <a:endParaRPr dirty="0"/>
          </a:p>
        </p:txBody>
      </p:sp>
      <p:sp>
        <p:nvSpPr>
          <p:cNvPr id="230" name="Google Shape;230;p40"/>
          <p:cNvSpPr txBox="1">
            <a:spLocks noGrp="1"/>
          </p:cNvSpPr>
          <p:nvPr>
            <p:ph type="title" idx="4"/>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31" name="Google Shape;231;p40"/>
          <p:cNvSpPr txBox="1">
            <a:spLocks noGrp="1"/>
          </p:cNvSpPr>
          <p:nvPr>
            <p:ph type="title" idx="5"/>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dirty="0"/>
              <a:t>抽取特征</a:t>
            </a:r>
            <a:endParaRPr dirty="0"/>
          </a:p>
        </p:txBody>
      </p:sp>
      <p:sp>
        <p:nvSpPr>
          <p:cNvPr id="232" name="Google Shape;232;p40"/>
          <p:cNvSpPr txBox="1">
            <a:spLocks noGrp="1"/>
          </p:cNvSpPr>
          <p:nvPr>
            <p:ph type="subTitle" idx="6"/>
          </p:nvPr>
        </p:nvSpPr>
        <p:spPr>
          <a:xfrm>
            <a:off x="3715235" y="2675432"/>
            <a:ext cx="1848000" cy="1154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CN" altLang="en-US" dirty="0"/>
              <a:t>从</a:t>
            </a:r>
            <a:r>
              <a:rPr lang="en-US" altLang="zh-CN" dirty="0" err="1"/>
              <a:t>apk</a:t>
            </a:r>
            <a:r>
              <a:rPr lang="zh-CN" altLang="en-US" dirty="0"/>
              <a:t>源文件中抽取所需的特征，并制作成向量</a:t>
            </a:r>
            <a:endParaRPr dirty="0"/>
          </a:p>
        </p:txBody>
      </p:sp>
      <p:sp>
        <p:nvSpPr>
          <p:cNvPr id="233" name="Google Shape;233;p40"/>
          <p:cNvSpPr txBox="1">
            <a:spLocks noGrp="1"/>
          </p:cNvSpPr>
          <p:nvPr>
            <p:ph type="title" idx="7"/>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34" name="Google Shape;234;p40"/>
          <p:cNvSpPr txBox="1">
            <a:spLocks noGrp="1"/>
          </p:cNvSpPr>
          <p:nvPr>
            <p:ph type="title" idx="8"/>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dirty="0"/>
              <a:t>训练与检测</a:t>
            </a:r>
            <a:endParaRPr dirty="0"/>
          </a:p>
        </p:txBody>
      </p:sp>
      <p:sp>
        <p:nvSpPr>
          <p:cNvPr id="235" name="Google Shape;235;p40"/>
          <p:cNvSpPr txBox="1">
            <a:spLocks noGrp="1"/>
          </p:cNvSpPr>
          <p:nvPr>
            <p:ph type="subTitle" idx="9"/>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t>使用机器学习算法进行训练并检测效果</a:t>
            </a:r>
            <a:endParaRPr dirty="0"/>
          </a:p>
        </p:txBody>
      </p:sp>
      <p:cxnSp>
        <p:nvCxnSpPr>
          <p:cNvPr id="236" name="Google Shape;236;p40"/>
          <p:cNvCxnSpPr/>
          <p:nvPr/>
        </p:nvCxnSpPr>
        <p:spPr>
          <a:xfrm>
            <a:off x="2241775" y="1935100"/>
            <a:ext cx="1819200" cy="0"/>
          </a:xfrm>
          <a:prstGeom prst="straightConnector1">
            <a:avLst/>
          </a:prstGeom>
          <a:noFill/>
          <a:ln w="9525" cap="flat" cmpd="sng">
            <a:solidFill>
              <a:srgbClr val="FFFFFF"/>
            </a:solidFill>
            <a:prstDash val="solid"/>
            <a:round/>
            <a:headEnd type="none" w="med" len="med"/>
            <a:tailEnd type="diamond" w="med" len="med"/>
          </a:ln>
        </p:spPr>
      </p:cxnSp>
      <p:cxnSp>
        <p:nvCxnSpPr>
          <p:cNvPr id="237" name="Google Shape;237;p40"/>
          <p:cNvCxnSpPr/>
          <p:nvPr/>
        </p:nvCxnSpPr>
        <p:spPr>
          <a:xfrm>
            <a:off x="4987700" y="1935100"/>
            <a:ext cx="1819200" cy="0"/>
          </a:xfrm>
          <a:prstGeom prst="straightConnector1">
            <a:avLst/>
          </a:prstGeom>
          <a:noFill/>
          <a:ln w="9525" cap="flat" cmpd="sng">
            <a:solidFill>
              <a:srgbClr val="FFFFFF"/>
            </a:solidFill>
            <a:prstDash val="solid"/>
            <a:round/>
            <a:headEnd type="none" w="med" len="med"/>
            <a:tailEnd type="diamond"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cxnSp>
        <p:nvCxnSpPr>
          <p:cNvPr id="26" name="直接连接符 25">
            <a:extLst>
              <a:ext uri="{FF2B5EF4-FFF2-40B4-BE49-F238E27FC236}">
                <a16:creationId xmlns:a16="http://schemas.microsoft.com/office/drawing/2014/main" id="{1EA99CB6-885E-4AE6-BF9F-974280A40934}"/>
              </a:ext>
            </a:extLst>
          </p:cNvPr>
          <p:cNvCxnSpPr/>
          <p:nvPr/>
        </p:nvCxnSpPr>
        <p:spPr>
          <a:xfrm>
            <a:off x="3852582" y="679076"/>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D1481A11-47F9-4271-A559-6B950C2202C5}"/>
              </a:ext>
            </a:extLst>
          </p:cNvPr>
          <p:cNvSpPr txBox="1"/>
          <p:nvPr/>
        </p:nvSpPr>
        <p:spPr>
          <a:xfrm>
            <a:off x="4498041" y="161364"/>
            <a:ext cx="4511489" cy="400110"/>
          </a:xfrm>
          <a:prstGeom prst="rect">
            <a:avLst/>
          </a:prstGeom>
          <a:noFill/>
        </p:spPr>
        <p:txBody>
          <a:bodyPr wrap="square" rtlCol="0">
            <a:spAutoFit/>
          </a:bodyPr>
          <a:lstStyle/>
          <a:p>
            <a:pPr algn="r"/>
            <a:r>
              <a:rPr lang="en-US" altLang="zh-CN" sz="2000" dirty="0">
                <a:solidFill>
                  <a:schemeClr val="bg1"/>
                </a:solidFill>
              </a:rPr>
              <a:t>3.1 Features extraction </a:t>
            </a:r>
            <a:r>
              <a:rPr lang="zh-CN" altLang="en-US" sz="2000" dirty="0">
                <a:solidFill>
                  <a:schemeClr val="bg1"/>
                </a:solidFill>
              </a:rPr>
              <a:t>特征提取</a:t>
            </a:r>
          </a:p>
        </p:txBody>
      </p:sp>
      <p:grpSp>
        <p:nvGrpSpPr>
          <p:cNvPr id="4" name="Google Shape;7450;p63">
            <a:extLst>
              <a:ext uri="{FF2B5EF4-FFF2-40B4-BE49-F238E27FC236}">
                <a16:creationId xmlns:a16="http://schemas.microsoft.com/office/drawing/2014/main" id="{5B6D48AF-BDC4-40B6-ABF3-E2EAAB1AA6D1}"/>
              </a:ext>
            </a:extLst>
          </p:cNvPr>
          <p:cNvGrpSpPr/>
          <p:nvPr/>
        </p:nvGrpSpPr>
        <p:grpSpPr>
          <a:xfrm>
            <a:off x="1373222" y="1068392"/>
            <a:ext cx="6296993" cy="787061"/>
            <a:chOff x="3512551" y="2440015"/>
            <a:chExt cx="1807890" cy="225968"/>
          </a:xfrm>
        </p:grpSpPr>
        <p:grpSp>
          <p:nvGrpSpPr>
            <p:cNvPr id="5" name="Google Shape;7451;p63">
              <a:extLst>
                <a:ext uri="{FF2B5EF4-FFF2-40B4-BE49-F238E27FC236}">
                  <a16:creationId xmlns:a16="http://schemas.microsoft.com/office/drawing/2014/main" id="{A4C76410-FDED-4404-9777-A0B9FC8302FF}"/>
                </a:ext>
              </a:extLst>
            </p:cNvPr>
            <p:cNvGrpSpPr/>
            <p:nvPr/>
          </p:nvGrpSpPr>
          <p:grpSpPr>
            <a:xfrm>
              <a:off x="3738198" y="2552965"/>
              <a:ext cx="1356643" cy="152"/>
              <a:chOff x="3738198" y="2552965"/>
              <a:chExt cx="1356643" cy="152"/>
            </a:xfrm>
          </p:grpSpPr>
          <p:cxnSp>
            <p:nvCxnSpPr>
              <p:cNvPr id="22" name="Google Shape;7452;p63">
                <a:extLst>
                  <a:ext uri="{FF2B5EF4-FFF2-40B4-BE49-F238E27FC236}">
                    <a16:creationId xmlns:a16="http://schemas.microsoft.com/office/drawing/2014/main" id="{AA4576DB-7E0E-45D6-9E94-7D231F3061AB}"/>
                  </a:ext>
                </a:extLst>
              </p:cNvPr>
              <p:cNvCxnSpPr>
                <a:cxnSpLocks/>
                <a:stCxn id="20" idx="6"/>
                <a:endCxn id="17" idx="2"/>
              </p:cNvCxnSpPr>
              <p:nvPr/>
            </p:nvCxnSpPr>
            <p:spPr>
              <a:xfrm>
                <a:off x="4543855" y="2552965"/>
                <a:ext cx="550986" cy="151"/>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Google Shape;7454;p63">
                <a:extLst>
                  <a:ext uri="{FF2B5EF4-FFF2-40B4-BE49-F238E27FC236}">
                    <a16:creationId xmlns:a16="http://schemas.microsoft.com/office/drawing/2014/main" id="{E048167B-4196-447E-870A-D0A06EB59C6E}"/>
                  </a:ext>
                </a:extLst>
              </p:cNvPr>
              <p:cNvCxnSpPr>
                <a:stCxn id="11" idx="6"/>
                <a:endCxn id="20" idx="2"/>
              </p:cNvCxnSpPr>
              <p:nvPr/>
            </p:nvCxnSpPr>
            <p:spPr>
              <a:xfrm flipV="1">
                <a:off x="3738198" y="2552965"/>
                <a:ext cx="579757" cy="152"/>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 name="Google Shape;7457;p63">
              <a:extLst>
                <a:ext uri="{FF2B5EF4-FFF2-40B4-BE49-F238E27FC236}">
                  <a16:creationId xmlns:a16="http://schemas.microsoft.com/office/drawing/2014/main" id="{11F33AFE-DBA3-4F37-815B-B35072112DF6}"/>
                </a:ext>
              </a:extLst>
            </p:cNvPr>
            <p:cNvGrpSpPr/>
            <p:nvPr/>
          </p:nvGrpSpPr>
          <p:grpSpPr>
            <a:xfrm>
              <a:off x="4317955" y="2440015"/>
              <a:ext cx="225900" cy="225900"/>
              <a:chOff x="4317955" y="2440015"/>
              <a:chExt cx="225900" cy="225900"/>
            </a:xfrm>
          </p:grpSpPr>
          <p:sp>
            <p:nvSpPr>
              <p:cNvPr id="20" name="Google Shape;7456;p63">
                <a:extLst>
                  <a:ext uri="{FF2B5EF4-FFF2-40B4-BE49-F238E27FC236}">
                    <a16:creationId xmlns:a16="http://schemas.microsoft.com/office/drawing/2014/main" id="{0147F0B3-1AA4-4206-99B5-A37DCE140738}"/>
                  </a:ext>
                </a:extLst>
              </p:cNvPr>
              <p:cNvSpPr/>
              <p:nvPr/>
            </p:nvSpPr>
            <p:spPr>
              <a:xfrm>
                <a:off x="4317955" y="2440015"/>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459;p63">
                <a:extLst>
                  <a:ext uri="{FF2B5EF4-FFF2-40B4-BE49-F238E27FC236}">
                    <a16:creationId xmlns:a16="http://schemas.microsoft.com/office/drawing/2014/main" id="{D1A70611-6C35-439E-AD6D-EFBE155965A1}"/>
                  </a:ext>
                </a:extLst>
              </p:cNvPr>
              <p:cNvSpPr/>
              <p:nvPr/>
            </p:nvSpPr>
            <p:spPr>
              <a:xfrm>
                <a:off x="4346782" y="2468844"/>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r>
                  <a:rPr lang="en-US" altLang="zh-CN" sz="3200" dirty="0">
                    <a:solidFill>
                      <a:schemeClr val="tx2"/>
                    </a:solidFill>
                  </a:rPr>
                  <a:t>2</a:t>
                </a:r>
                <a:endParaRPr sz="3200" dirty="0">
                  <a:solidFill>
                    <a:schemeClr val="tx2"/>
                  </a:solidFill>
                </a:endParaRPr>
              </a:p>
            </p:txBody>
          </p:sp>
        </p:grpSp>
        <p:grpSp>
          <p:nvGrpSpPr>
            <p:cNvPr id="7" name="Google Shape;7460;p63">
              <a:extLst>
                <a:ext uri="{FF2B5EF4-FFF2-40B4-BE49-F238E27FC236}">
                  <a16:creationId xmlns:a16="http://schemas.microsoft.com/office/drawing/2014/main" id="{947A6D03-4BB7-4B82-9C2D-1DC8885A2FBF}"/>
                </a:ext>
              </a:extLst>
            </p:cNvPr>
            <p:cNvGrpSpPr/>
            <p:nvPr/>
          </p:nvGrpSpPr>
          <p:grpSpPr>
            <a:xfrm>
              <a:off x="5094841" y="2440316"/>
              <a:ext cx="225600" cy="225600"/>
              <a:chOff x="5094841" y="2440316"/>
              <a:chExt cx="225600" cy="225600"/>
            </a:xfrm>
          </p:grpSpPr>
          <p:sp>
            <p:nvSpPr>
              <p:cNvPr id="17" name="Google Shape;7463;p63">
                <a:extLst>
                  <a:ext uri="{FF2B5EF4-FFF2-40B4-BE49-F238E27FC236}">
                    <a16:creationId xmlns:a16="http://schemas.microsoft.com/office/drawing/2014/main" id="{36F3E243-DF50-4F9C-9E84-3942DE50995E}"/>
                  </a:ext>
                </a:extLst>
              </p:cNvPr>
              <p:cNvSpPr/>
              <p:nvPr/>
            </p:nvSpPr>
            <p:spPr>
              <a:xfrm>
                <a:off x="5094841" y="2440316"/>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462;p63">
                <a:extLst>
                  <a:ext uri="{FF2B5EF4-FFF2-40B4-BE49-F238E27FC236}">
                    <a16:creationId xmlns:a16="http://schemas.microsoft.com/office/drawing/2014/main" id="{F71B9692-B948-4704-9EB0-DB91F6E0574D}"/>
                  </a:ext>
                </a:extLst>
              </p:cNvPr>
              <p:cNvSpPr/>
              <p:nvPr/>
            </p:nvSpPr>
            <p:spPr>
              <a:xfrm>
                <a:off x="5123667" y="2469144"/>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buFont typeface="Arial"/>
                  <a:buNone/>
                </a:pPr>
                <a:r>
                  <a:rPr lang="en-US" altLang="zh-CN" sz="3200" dirty="0">
                    <a:solidFill>
                      <a:schemeClr val="tx2"/>
                    </a:solidFill>
                  </a:rPr>
                  <a:t>3</a:t>
                </a:r>
                <a:endParaRPr sz="3200" dirty="0">
                  <a:solidFill>
                    <a:schemeClr val="tx2"/>
                  </a:solidFill>
                </a:endParaRPr>
              </a:p>
            </p:txBody>
          </p:sp>
        </p:grpSp>
        <p:grpSp>
          <p:nvGrpSpPr>
            <p:cNvPr id="9" name="Google Shape;7468;p63">
              <a:extLst>
                <a:ext uri="{FF2B5EF4-FFF2-40B4-BE49-F238E27FC236}">
                  <a16:creationId xmlns:a16="http://schemas.microsoft.com/office/drawing/2014/main" id="{1CEEF63C-F6B8-44A7-BE8C-4251E2EAC89C}"/>
                </a:ext>
              </a:extLst>
            </p:cNvPr>
            <p:cNvGrpSpPr/>
            <p:nvPr/>
          </p:nvGrpSpPr>
          <p:grpSpPr>
            <a:xfrm>
              <a:off x="3512551" y="2440251"/>
              <a:ext cx="225647" cy="225732"/>
              <a:chOff x="2182679" y="2292572"/>
              <a:chExt cx="792300" cy="792600"/>
            </a:xfrm>
          </p:grpSpPr>
          <p:sp>
            <p:nvSpPr>
              <p:cNvPr id="11" name="Google Shape;7455;p63">
                <a:extLst>
                  <a:ext uri="{FF2B5EF4-FFF2-40B4-BE49-F238E27FC236}">
                    <a16:creationId xmlns:a16="http://schemas.microsoft.com/office/drawing/2014/main" id="{E6BA155C-C2ED-4A0E-99C8-B556AB816C21}"/>
                  </a:ext>
                </a:extLst>
              </p:cNvPr>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470;p63">
                <a:extLst>
                  <a:ext uri="{FF2B5EF4-FFF2-40B4-BE49-F238E27FC236}">
                    <a16:creationId xmlns:a16="http://schemas.microsoft.com/office/drawing/2014/main" id="{A83C5A1D-50E4-4CD6-85D7-8F864CB688F5}"/>
                  </a:ext>
                </a:extLst>
              </p:cNvPr>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ltLang="zh-CN" sz="3200" dirty="0">
                    <a:solidFill>
                      <a:schemeClr val="tx2"/>
                    </a:solidFill>
                  </a:rPr>
                  <a:t>1</a:t>
                </a:r>
                <a:endParaRPr sz="3200" dirty="0">
                  <a:solidFill>
                    <a:schemeClr val="tx2"/>
                  </a:solidFill>
                </a:endParaRPr>
              </a:p>
            </p:txBody>
          </p:sp>
        </p:grpSp>
      </p:grpSp>
      <p:sp>
        <p:nvSpPr>
          <p:cNvPr id="28" name="文本框 27">
            <a:extLst>
              <a:ext uri="{FF2B5EF4-FFF2-40B4-BE49-F238E27FC236}">
                <a16:creationId xmlns:a16="http://schemas.microsoft.com/office/drawing/2014/main" id="{E44EEE08-61B3-4E5E-BC19-F0005E0DE33A}"/>
              </a:ext>
            </a:extLst>
          </p:cNvPr>
          <p:cNvSpPr txBox="1"/>
          <p:nvPr/>
        </p:nvSpPr>
        <p:spPr>
          <a:xfrm>
            <a:off x="625288" y="1943100"/>
            <a:ext cx="2467536" cy="2462213"/>
          </a:xfrm>
          <a:prstGeom prst="rect">
            <a:avLst/>
          </a:prstGeom>
          <a:noFill/>
        </p:spPr>
        <p:txBody>
          <a:bodyPr wrap="square" rtlCol="0">
            <a:spAutoFit/>
          </a:bodyPr>
          <a:lstStyle/>
          <a:p>
            <a:r>
              <a:rPr lang="en-US" altLang="zh-CN" dirty="0">
                <a:solidFill>
                  <a:schemeClr val="bg1"/>
                </a:solidFill>
              </a:rPr>
              <a:t>Permission</a:t>
            </a:r>
            <a:r>
              <a:rPr lang="zh-CN" altLang="en-US" dirty="0">
                <a:solidFill>
                  <a:schemeClr val="bg1"/>
                </a:solidFill>
              </a:rPr>
              <a:t>类特征：</a:t>
            </a:r>
            <a:endParaRPr lang="en-US" altLang="zh-CN" dirty="0">
              <a:solidFill>
                <a:schemeClr val="bg1"/>
              </a:solidFill>
            </a:endParaRPr>
          </a:p>
          <a:p>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使用</a:t>
            </a:r>
            <a:r>
              <a:rPr lang="en-US" altLang="zh-CN" dirty="0" err="1">
                <a:solidFill>
                  <a:schemeClr val="bg1"/>
                </a:solidFill>
              </a:rPr>
              <a:t>apktool</a:t>
            </a:r>
            <a:r>
              <a:rPr lang="zh-CN" altLang="en-US" dirty="0">
                <a:solidFill>
                  <a:schemeClr val="bg1"/>
                </a:solidFill>
              </a:rPr>
              <a:t>反编译</a:t>
            </a:r>
            <a:r>
              <a:rPr lang="en-US" altLang="zh-CN" dirty="0" err="1">
                <a:solidFill>
                  <a:schemeClr val="bg1"/>
                </a:solidFill>
              </a:rPr>
              <a:t>apk</a:t>
            </a:r>
            <a:r>
              <a:rPr lang="zh-CN" altLang="en-US" dirty="0">
                <a:solidFill>
                  <a:schemeClr val="bg1"/>
                </a:solidFill>
              </a:rPr>
              <a:t>文件获取到</a:t>
            </a:r>
            <a:r>
              <a:rPr lang="en-US" altLang="zh-CN" dirty="0">
                <a:solidFill>
                  <a:schemeClr val="bg1"/>
                </a:solidFill>
              </a:rPr>
              <a:t>AndroidManifest.xml</a:t>
            </a:r>
            <a:r>
              <a:rPr lang="zh-CN" altLang="zh-CN" dirty="0">
                <a:solidFill>
                  <a:schemeClr val="bg1"/>
                </a:solidFill>
              </a:rPr>
              <a:t>文件</a:t>
            </a:r>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使用正则表达式在文件中搜索</a:t>
            </a:r>
            <a:r>
              <a:rPr lang="en-US" altLang="zh-CN" dirty="0">
                <a:solidFill>
                  <a:schemeClr val="bg1"/>
                </a:solidFill>
              </a:rPr>
              <a:t>permission</a:t>
            </a:r>
            <a:r>
              <a:rPr lang="zh-CN" altLang="en-US" dirty="0">
                <a:solidFill>
                  <a:schemeClr val="bg1"/>
                </a:solidFill>
              </a:rPr>
              <a:t>信息，并提取到</a:t>
            </a:r>
            <a:r>
              <a:rPr lang="en-US" altLang="zh-CN" dirty="0">
                <a:solidFill>
                  <a:schemeClr val="bg1"/>
                </a:solidFill>
              </a:rPr>
              <a:t>txt</a:t>
            </a:r>
            <a:r>
              <a:rPr lang="zh-CN" altLang="en-US" dirty="0">
                <a:solidFill>
                  <a:schemeClr val="bg1"/>
                </a:solidFill>
              </a:rPr>
              <a:t>文本中</a:t>
            </a:r>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根据提取到的权限得出权限类特征总表并以此生成特征向量</a:t>
            </a:r>
            <a:endParaRPr lang="en-US" altLang="zh-CN" dirty="0">
              <a:solidFill>
                <a:schemeClr val="bg1"/>
              </a:solidFill>
            </a:endParaRPr>
          </a:p>
        </p:txBody>
      </p:sp>
      <p:sp>
        <p:nvSpPr>
          <p:cNvPr id="29" name="文本框 28">
            <a:extLst>
              <a:ext uri="{FF2B5EF4-FFF2-40B4-BE49-F238E27FC236}">
                <a16:creationId xmlns:a16="http://schemas.microsoft.com/office/drawing/2014/main" id="{D8B44E2A-3962-4476-B540-42DC72137DE6}"/>
              </a:ext>
            </a:extLst>
          </p:cNvPr>
          <p:cNvSpPr txBox="1"/>
          <p:nvPr/>
        </p:nvSpPr>
        <p:spPr>
          <a:xfrm>
            <a:off x="3334422" y="1943100"/>
            <a:ext cx="2467536" cy="2246769"/>
          </a:xfrm>
          <a:prstGeom prst="rect">
            <a:avLst/>
          </a:prstGeom>
          <a:noFill/>
        </p:spPr>
        <p:txBody>
          <a:bodyPr wrap="square" rtlCol="0">
            <a:spAutoFit/>
          </a:bodyPr>
          <a:lstStyle/>
          <a:p>
            <a:r>
              <a:rPr lang="en-US" altLang="zh-CN" dirty="0">
                <a:solidFill>
                  <a:schemeClr val="bg1"/>
                </a:solidFill>
              </a:rPr>
              <a:t>API</a:t>
            </a:r>
            <a:r>
              <a:rPr lang="zh-CN" altLang="en-US" dirty="0">
                <a:solidFill>
                  <a:schemeClr val="bg1"/>
                </a:solidFill>
              </a:rPr>
              <a:t>类特征：</a:t>
            </a:r>
            <a:endParaRPr lang="en-US" altLang="zh-CN" dirty="0">
              <a:solidFill>
                <a:schemeClr val="bg1"/>
              </a:solidFill>
            </a:endParaRPr>
          </a:p>
          <a:p>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分析</a:t>
            </a:r>
            <a:r>
              <a:rPr lang="en-US" altLang="zh-CN" dirty="0" err="1">
                <a:solidFill>
                  <a:schemeClr val="bg1"/>
                </a:solidFill>
              </a:rPr>
              <a:t>smail</a:t>
            </a:r>
            <a:r>
              <a:rPr lang="zh-CN" altLang="en-US" dirty="0">
                <a:solidFill>
                  <a:schemeClr val="bg1"/>
                </a:solidFill>
              </a:rPr>
              <a:t>文件可以得到程序所调用的</a:t>
            </a:r>
            <a:r>
              <a:rPr lang="en-US" altLang="zh-CN" dirty="0">
                <a:solidFill>
                  <a:schemeClr val="bg1"/>
                </a:solidFill>
              </a:rPr>
              <a:t>API</a:t>
            </a:r>
            <a:r>
              <a:rPr lang="zh-CN" altLang="en-US" dirty="0">
                <a:solidFill>
                  <a:schemeClr val="bg1"/>
                </a:solidFill>
              </a:rPr>
              <a:t>的信息</a:t>
            </a:r>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调用</a:t>
            </a:r>
            <a:r>
              <a:rPr lang="en-US" altLang="zh-CN" dirty="0">
                <a:solidFill>
                  <a:schemeClr val="bg1"/>
                </a:solidFill>
              </a:rPr>
              <a:t>Python</a:t>
            </a:r>
            <a:r>
              <a:rPr lang="zh-CN" altLang="en-US" dirty="0">
                <a:solidFill>
                  <a:schemeClr val="bg1"/>
                </a:solidFill>
              </a:rPr>
              <a:t>中第三方库</a:t>
            </a:r>
            <a:r>
              <a:rPr lang="en-US" altLang="zh-CN" dirty="0" err="1">
                <a:solidFill>
                  <a:schemeClr val="bg1"/>
                </a:solidFill>
              </a:rPr>
              <a:t>Androguard</a:t>
            </a:r>
            <a:r>
              <a:rPr lang="zh-CN" altLang="en-US" dirty="0">
                <a:solidFill>
                  <a:schemeClr val="bg1"/>
                </a:solidFill>
              </a:rPr>
              <a:t>所提供的函数，结合正则表达式从样本中提取出所使用的</a:t>
            </a:r>
            <a:r>
              <a:rPr lang="en-US" altLang="zh-CN" dirty="0">
                <a:solidFill>
                  <a:schemeClr val="bg1"/>
                </a:solidFill>
              </a:rPr>
              <a:t>API</a:t>
            </a:r>
            <a:r>
              <a:rPr lang="zh-CN" altLang="en-US" dirty="0">
                <a:solidFill>
                  <a:schemeClr val="bg1"/>
                </a:solidFill>
              </a:rPr>
              <a:t>信息</a:t>
            </a:r>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生成</a:t>
            </a:r>
            <a:r>
              <a:rPr lang="en-US" altLang="zh-CN" dirty="0">
                <a:solidFill>
                  <a:schemeClr val="bg1"/>
                </a:solidFill>
              </a:rPr>
              <a:t>API</a:t>
            </a:r>
            <a:r>
              <a:rPr lang="zh-CN" altLang="en-US" dirty="0">
                <a:solidFill>
                  <a:schemeClr val="bg1"/>
                </a:solidFill>
              </a:rPr>
              <a:t>类特征总表并以此生成特征向量</a:t>
            </a:r>
            <a:endParaRPr lang="en-US" altLang="zh-CN" dirty="0">
              <a:solidFill>
                <a:schemeClr val="bg1"/>
              </a:solidFill>
            </a:endParaRPr>
          </a:p>
        </p:txBody>
      </p:sp>
      <p:sp>
        <p:nvSpPr>
          <p:cNvPr id="30" name="文本框 29">
            <a:extLst>
              <a:ext uri="{FF2B5EF4-FFF2-40B4-BE49-F238E27FC236}">
                <a16:creationId xmlns:a16="http://schemas.microsoft.com/office/drawing/2014/main" id="{504C256B-C6D2-4C26-AA86-20C52E11004C}"/>
              </a:ext>
            </a:extLst>
          </p:cNvPr>
          <p:cNvSpPr txBox="1"/>
          <p:nvPr/>
        </p:nvSpPr>
        <p:spPr>
          <a:xfrm>
            <a:off x="6043557" y="1943100"/>
            <a:ext cx="2467536" cy="3108543"/>
          </a:xfrm>
          <a:prstGeom prst="rect">
            <a:avLst/>
          </a:prstGeom>
          <a:noFill/>
        </p:spPr>
        <p:txBody>
          <a:bodyPr wrap="square" rtlCol="0">
            <a:spAutoFit/>
          </a:bodyPr>
          <a:lstStyle/>
          <a:p>
            <a:r>
              <a:rPr lang="en-US" altLang="zh-CN" dirty="0">
                <a:solidFill>
                  <a:schemeClr val="bg1"/>
                </a:solidFill>
              </a:rPr>
              <a:t>Dalvik</a:t>
            </a:r>
            <a:r>
              <a:rPr lang="zh-CN" altLang="en-US" dirty="0">
                <a:solidFill>
                  <a:schemeClr val="bg1"/>
                </a:solidFill>
              </a:rPr>
              <a:t>操作码类特征：</a:t>
            </a:r>
            <a:endParaRPr lang="en-US" altLang="zh-CN" dirty="0">
              <a:solidFill>
                <a:schemeClr val="bg1"/>
              </a:solidFill>
            </a:endParaRPr>
          </a:p>
          <a:p>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反编译</a:t>
            </a:r>
            <a:r>
              <a:rPr lang="en-US" altLang="zh-CN" dirty="0" err="1">
                <a:solidFill>
                  <a:schemeClr val="bg1"/>
                </a:solidFill>
              </a:rPr>
              <a:t>dex</a:t>
            </a:r>
            <a:r>
              <a:rPr lang="zh-CN" altLang="en-US" dirty="0">
                <a:solidFill>
                  <a:schemeClr val="bg1"/>
                </a:solidFill>
              </a:rPr>
              <a:t>文件，可以得到</a:t>
            </a:r>
            <a:r>
              <a:rPr lang="en-US" altLang="zh-CN" dirty="0" err="1">
                <a:solidFill>
                  <a:schemeClr val="bg1"/>
                </a:solidFill>
              </a:rPr>
              <a:t>smali</a:t>
            </a:r>
            <a:r>
              <a:rPr lang="zh-CN" altLang="en-US" dirty="0">
                <a:solidFill>
                  <a:schemeClr val="bg1"/>
                </a:solidFill>
              </a:rPr>
              <a:t>后缀的文件，其中包含</a:t>
            </a:r>
            <a:r>
              <a:rPr lang="en-US" altLang="zh-CN" dirty="0">
                <a:solidFill>
                  <a:schemeClr val="bg1"/>
                </a:solidFill>
              </a:rPr>
              <a:t>Dalvik</a:t>
            </a:r>
            <a:r>
              <a:rPr lang="zh-CN" altLang="en-US" dirty="0">
                <a:solidFill>
                  <a:schemeClr val="bg1"/>
                </a:solidFill>
              </a:rPr>
              <a:t>指令</a:t>
            </a:r>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对其中语义明显的</a:t>
            </a:r>
            <a:r>
              <a:rPr lang="en-US" altLang="zh-CN" dirty="0">
                <a:solidFill>
                  <a:schemeClr val="bg1"/>
                </a:solidFill>
              </a:rPr>
              <a:t>100</a:t>
            </a:r>
            <a:r>
              <a:rPr lang="zh-CN" altLang="en-US" dirty="0">
                <a:solidFill>
                  <a:schemeClr val="bg1"/>
                </a:solidFill>
              </a:rPr>
              <a:t>多条指令按照操作的相似性进行简化分类，能够得到十组不同的</a:t>
            </a:r>
            <a:r>
              <a:rPr lang="en-US" altLang="zh-CN" dirty="0">
                <a:solidFill>
                  <a:schemeClr val="bg1"/>
                </a:solidFill>
              </a:rPr>
              <a:t>Dalvik</a:t>
            </a:r>
            <a:r>
              <a:rPr lang="zh-CN" altLang="en-US" dirty="0">
                <a:solidFill>
                  <a:schemeClr val="bg1"/>
                </a:solidFill>
              </a:rPr>
              <a:t>指令组</a:t>
            </a:r>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之后根据分组对</a:t>
            </a:r>
            <a:r>
              <a:rPr lang="en-US" altLang="zh-CN" dirty="0" err="1">
                <a:solidFill>
                  <a:schemeClr val="bg1"/>
                </a:solidFill>
              </a:rPr>
              <a:t>smali</a:t>
            </a:r>
            <a:r>
              <a:rPr lang="zh-CN" altLang="en-US" dirty="0">
                <a:solidFill>
                  <a:schemeClr val="bg1"/>
                </a:solidFill>
              </a:rPr>
              <a:t>文件进行指令操作码特征提取</a:t>
            </a:r>
            <a:endParaRPr lang="en-US" altLang="zh-CN" dirty="0">
              <a:solidFill>
                <a:schemeClr val="bg1"/>
              </a:solidFill>
            </a:endParaRPr>
          </a:p>
          <a:p>
            <a:pPr marL="285750" indent="-285750">
              <a:buClr>
                <a:schemeClr val="bg1"/>
              </a:buClr>
              <a:buFont typeface="Wingdings" panose="05000000000000000000" pitchFamily="2" charset="2"/>
              <a:buChar char="n"/>
            </a:pPr>
            <a:r>
              <a:rPr lang="zh-CN" altLang="en-US" dirty="0">
                <a:solidFill>
                  <a:schemeClr val="bg1"/>
                </a:solidFill>
              </a:rPr>
              <a:t>对指令顺序进行</a:t>
            </a:r>
            <a:r>
              <a:rPr lang="en-US" altLang="zh-CN" dirty="0">
                <a:solidFill>
                  <a:schemeClr val="bg1"/>
                </a:solidFill>
              </a:rPr>
              <a:t>N-gram</a:t>
            </a:r>
            <a:r>
              <a:rPr lang="zh-CN" altLang="en-US" dirty="0">
                <a:solidFill>
                  <a:schemeClr val="bg1"/>
                </a:solidFill>
              </a:rPr>
              <a:t>编码</a:t>
            </a:r>
            <a:endParaRPr lang="en-US" altLang="zh-CN"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a:extLst>
              <a:ext uri="{FF2B5EF4-FFF2-40B4-BE49-F238E27FC236}">
                <a16:creationId xmlns:a16="http://schemas.microsoft.com/office/drawing/2014/main" id="{CB49DE2C-BAB4-42A5-B831-0458F87852AF}"/>
              </a:ext>
            </a:extLst>
          </p:cNvPr>
          <p:cNvCxnSpPr/>
          <p:nvPr/>
        </p:nvCxnSpPr>
        <p:spPr>
          <a:xfrm>
            <a:off x="3852582" y="679076"/>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EB06A7B6-2721-4F9D-A662-10AD13F52037}"/>
              </a:ext>
            </a:extLst>
          </p:cNvPr>
          <p:cNvSpPr txBox="1"/>
          <p:nvPr/>
        </p:nvSpPr>
        <p:spPr>
          <a:xfrm>
            <a:off x="4498041" y="161364"/>
            <a:ext cx="4511489" cy="400110"/>
          </a:xfrm>
          <a:prstGeom prst="rect">
            <a:avLst/>
          </a:prstGeom>
          <a:noFill/>
        </p:spPr>
        <p:txBody>
          <a:bodyPr wrap="square" rtlCol="0">
            <a:spAutoFit/>
          </a:bodyPr>
          <a:lstStyle/>
          <a:p>
            <a:pPr algn="r"/>
            <a:r>
              <a:rPr lang="en-US" altLang="zh-CN" sz="2000" dirty="0">
                <a:solidFill>
                  <a:schemeClr val="bg1"/>
                </a:solidFill>
              </a:rPr>
              <a:t>3.2 </a:t>
            </a:r>
            <a:r>
              <a:rPr lang="zh-CN" altLang="en-US" sz="2000" dirty="0">
                <a:solidFill>
                  <a:schemeClr val="bg1"/>
                </a:solidFill>
              </a:rPr>
              <a:t>特征筛选与融合</a:t>
            </a:r>
          </a:p>
        </p:txBody>
      </p:sp>
      <p:sp>
        <p:nvSpPr>
          <p:cNvPr id="11" name="文本框 10">
            <a:extLst>
              <a:ext uri="{FF2B5EF4-FFF2-40B4-BE49-F238E27FC236}">
                <a16:creationId xmlns:a16="http://schemas.microsoft.com/office/drawing/2014/main" id="{7B56BBD0-DDE6-4FD5-AC9A-97BC5F10F650}"/>
              </a:ext>
            </a:extLst>
          </p:cNvPr>
          <p:cNvSpPr txBox="1"/>
          <p:nvPr/>
        </p:nvSpPr>
        <p:spPr>
          <a:xfrm>
            <a:off x="275664" y="290874"/>
            <a:ext cx="3328147" cy="4663649"/>
          </a:xfrm>
          <a:prstGeom prst="rect">
            <a:avLst/>
          </a:prstGeom>
          <a:noFill/>
        </p:spPr>
        <p:txBody>
          <a:bodyPr wrap="square" rtlCol="0">
            <a:spAutoFit/>
          </a:bodyPr>
          <a:lstStyle/>
          <a:p>
            <a:r>
              <a:rPr lang="zh-CN" altLang="en-US" sz="1800" dirty="0">
                <a:solidFill>
                  <a:schemeClr val="bg1"/>
                </a:solidFill>
              </a:rPr>
              <a:t>特征筛选：</a:t>
            </a:r>
            <a:endParaRPr lang="en-US" altLang="zh-CN" sz="1800" dirty="0">
              <a:solidFill>
                <a:schemeClr val="bg1"/>
              </a:solidFill>
            </a:endParaRPr>
          </a:p>
          <a:p>
            <a:endParaRPr lang="en-US" altLang="zh-CN" dirty="0">
              <a:solidFill>
                <a:schemeClr val="bg1"/>
              </a:solidFill>
            </a:endParaRPr>
          </a:p>
          <a:p>
            <a:pPr>
              <a:lnSpc>
                <a:spcPts val="2000"/>
              </a:lnSpc>
            </a:pPr>
            <a:r>
              <a:rPr lang="zh-CN" altLang="en-US" sz="1300" dirty="0">
                <a:solidFill>
                  <a:schemeClr val="bg1"/>
                </a:solidFill>
              </a:rPr>
              <a:t>以权限类特征为例，有些权限属于基本必须要用的权限，无论是恶意应用还是正常应用都会使用，那就无法用来区分，属于无效权限，应该剔除。还有一些权限属于极少使用的权限，正常应用和恶意应用都极少会使用它，那就也不具有辨别性，应当剔除。但有些权限，正常应用会使用而恶意应用不用，或者恶意应用使用该权限而正常应用一般不会使用，那这种权限就极具辨别价值，需要保留。</a:t>
            </a:r>
          </a:p>
          <a:p>
            <a:pPr>
              <a:lnSpc>
                <a:spcPts val="2000"/>
              </a:lnSpc>
            </a:pPr>
            <a:r>
              <a:rPr lang="zh-CN" altLang="en-US" sz="1300" dirty="0">
                <a:solidFill>
                  <a:schemeClr val="bg1"/>
                </a:solidFill>
              </a:rPr>
              <a:t>根据上述原则，我们通过对每种权限横向计数，求出样本集中正常应用对该权限的使用次数和恶意应用对该权限的使用次数，如果两者之差大于</a:t>
            </a:r>
            <a:r>
              <a:rPr lang="en-US" altLang="zh-CN" sz="1300" dirty="0">
                <a:solidFill>
                  <a:schemeClr val="bg1"/>
                </a:solidFill>
              </a:rPr>
              <a:t>100</a:t>
            </a:r>
            <a:r>
              <a:rPr lang="zh-CN" altLang="en-US" sz="1300" dirty="0">
                <a:solidFill>
                  <a:schemeClr val="bg1"/>
                </a:solidFill>
              </a:rPr>
              <a:t>，则使用该权限来鉴别。除此之外，对于使用次数一方为</a:t>
            </a:r>
            <a:r>
              <a:rPr lang="en-US" altLang="zh-CN" sz="1300" dirty="0">
                <a:solidFill>
                  <a:schemeClr val="bg1"/>
                </a:solidFill>
              </a:rPr>
              <a:t>0</a:t>
            </a:r>
            <a:r>
              <a:rPr lang="zh-CN" altLang="en-US" sz="1300" dirty="0">
                <a:solidFill>
                  <a:schemeClr val="bg1"/>
                </a:solidFill>
              </a:rPr>
              <a:t>，而另一方不为</a:t>
            </a:r>
            <a:r>
              <a:rPr lang="en-US" altLang="zh-CN" sz="1300" dirty="0">
                <a:solidFill>
                  <a:schemeClr val="bg1"/>
                </a:solidFill>
              </a:rPr>
              <a:t>0</a:t>
            </a:r>
            <a:r>
              <a:rPr lang="zh-CN" altLang="en-US" sz="1300" dirty="0">
                <a:solidFill>
                  <a:schemeClr val="bg1"/>
                </a:solidFill>
              </a:rPr>
              <a:t>的权限也保留下来，其他则剔除。</a:t>
            </a:r>
            <a:endParaRPr lang="en-US" altLang="zh-CN" sz="1300" dirty="0">
              <a:solidFill>
                <a:schemeClr val="bg1"/>
              </a:solidFill>
            </a:endParaRPr>
          </a:p>
        </p:txBody>
      </p:sp>
      <p:sp>
        <p:nvSpPr>
          <p:cNvPr id="12" name="文本框 11">
            <a:extLst>
              <a:ext uri="{FF2B5EF4-FFF2-40B4-BE49-F238E27FC236}">
                <a16:creationId xmlns:a16="http://schemas.microsoft.com/office/drawing/2014/main" id="{5B145F34-5FDB-4BCF-A1BF-4D6C78D5B46F}"/>
              </a:ext>
            </a:extLst>
          </p:cNvPr>
          <p:cNvSpPr txBox="1"/>
          <p:nvPr/>
        </p:nvSpPr>
        <p:spPr>
          <a:xfrm>
            <a:off x="3852582" y="1055594"/>
            <a:ext cx="5156948" cy="3770263"/>
          </a:xfrm>
          <a:prstGeom prst="rect">
            <a:avLst/>
          </a:prstGeom>
          <a:noFill/>
        </p:spPr>
        <p:txBody>
          <a:bodyPr wrap="square" rtlCol="0">
            <a:spAutoFit/>
          </a:bodyPr>
          <a:lstStyle/>
          <a:p>
            <a:pPr>
              <a:lnSpc>
                <a:spcPts val="1800"/>
              </a:lnSpc>
            </a:pPr>
            <a:r>
              <a:rPr lang="zh-CN" altLang="en-US" sz="2000" dirty="0">
                <a:solidFill>
                  <a:schemeClr val="bg1"/>
                </a:solidFill>
              </a:rPr>
              <a:t>特征融合</a:t>
            </a:r>
            <a:r>
              <a:rPr lang="zh-CN" altLang="en-US" dirty="0">
                <a:solidFill>
                  <a:schemeClr val="bg1"/>
                </a:solidFill>
              </a:rPr>
              <a:t>分为两种，</a:t>
            </a:r>
            <a:r>
              <a:rPr lang="en-US" altLang="zh-CN" dirty="0">
                <a:solidFill>
                  <a:schemeClr val="bg1"/>
                </a:solidFill>
              </a:rPr>
              <a:t>Early fusion</a:t>
            </a:r>
            <a:r>
              <a:rPr lang="zh-CN" altLang="zh-CN" dirty="0">
                <a:solidFill>
                  <a:schemeClr val="bg1"/>
                </a:solidFill>
              </a:rPr>
              <a:t>和</a:t>
            </a:r>
            <a:r>
              <a:rPr lang="en-US" altLang="zh-CN" dirty="0">
                <a:solidFill>
                  <a:schemeClr val="bg1"/>
                </a:solidFill>
              </a:rPr>
              <a:t>Late fusion</a:t>
            </a:r>
            <a:r>
              <a:rPr lang="zh-CN" altLang="en-US" dirty="0">
                <a:solidFill>
                  <a:schemeClr val="bg1"/>
                </a:solidFill>
              </a:rPr>
              <a:t>。</a:t>
            </a:r>
            <a:endParaRPr lang="en-US" altLang="zh-CN" dirty="0">
              <a:solidFill>
                <a:schemeClr val="bg1"/>
              </a:solidFill>
            </a:endParaRPr>
          </a:p>
          <a:p>
            <a:pPr>
              <a:lnSpc>
                <a:spcPts val="1800"/>
              </a:lnSpc>
            </a:pPr>
            <a:endParaRPr lang="en-US" altLang="zh-CN" dirty="0">
              <a:solidFill>
                <a:schemeClr val="bg1"/>
              </a:solidFill>
            </a:endParaRPr>
          </a:p>
          <a:p>
            <a:pPr>
              <a:lnSpc>
                <a:spcPts val="1800"/>
              </a:lnSpc>
            </a:pPr>
            <a:r>
              <a:rPr lang="en-US" altLang="zh-CN" dirty="0">
                <a:solidFill>
                  <a:schemeClr val="bg1"/>
                </a:solidFill>
              </a:rPr>
              <a:t>Early fusion</a:t>
            </a:r>
            <a:r>
              <a:rPr lang="zh-CN" altLang="en-US" dirty="0">
                <a:solidFill>
                  <a:schemeClr val="bg1"/>
                </a:solidFill>
              </a:rPr>
              <a:t>是指在特征上（</a:t>
            </a:r>
            <a:r>
              <a:rPr lang="en-US" altLang="zh-CN" dirty="0">
                <a:solidFill>
                  <a:schemeClr val="bg1"/>
                </a:solidFill>
              </a:rPr>
              <a:t>feature-level</a:t>
            </a:r>
            <a:r>
              <a:rPr lang="zh-CN" altLang="en-US" dirty="0">
                <a:solidFill>
                  <a:schemeClr val="bg1"/>
                </a:solidFill>
              </a:rPr>
              <a:t>）进行融合，进行不同特征的连接（</a:t>
            </a:r>
            <a:r>
              <a:rPr lang="en-US" altLang="zh-CN" dirty="0">
                <a:solidFill>
                  <a:schemeClr val="bg1"/>
                </a:solidFill>
              </a:rPr>
              <a:t>concatenate</a:t>
            </a:r>
            <a:r>
              <a:rPr lang="zh-CN" altLang="en-US" dirty="0">
                <a:solidFill>
                  <a:schemeClr val="bg1"/>
                </a:solidFill>
              </a:rPr>
              <a:t>），输入到一个模型中进行训练，即将不同类特征的向量进行拼接，直接当作样本集输入模型中进行训练。</a:t>
            </a:r>
            <a:endParaRPr lang="en-US" altLang="zh-CN" dirty="0">
              <a:solidFill>
                <a:schemeClr val="bg1"/>
              </a:solidFill>
            </a:endParaRPr>
          </a:p>
          <a:p>
            <a:pPr>
              <a:lnSpc>
                <a:spcPts val="1800"/>
              </a:lnSpc>
            </a:pPr>
            <a:endParaRPr lang="en-US" altLang="zh-CN" dirty="0">
              <a:solidFill>
                <a:schemeClr val="bg1"/>
              </a:solidFill>
            </a:endParaRPr>
          </a:p>
          <a:p>
            <a:pPr>
              <a:lnSpc>
                <a:spcPts val="1800"/>
              </a:lnSpc>
            </a:pPr>
            <a:r>
              <a:rPr lang="en-US" altLang="zh-CN" dirty="0">
                <a:solidFill>
                  <a:schemeClr val="bg1"/>
                </a:solidFill>
              </a:rPr>
              <a:t>Late fusion</a:t>
            </a:r>
            <a:r>
              <a:rPr lang="zh-CN" altLang="en-US" dirty="0">
                <a:solidFill>
                  <a:schemeClr val="bg1"/>
                </a:solidFill>
              </a:rPr>
              <a:t>则是第二种处理方式。它在预测分数（</a:t>
            </a:r>
            <a:r>
              <a:rPr lang="en-US" altLang="zh-CN" dirty="0">
                <a:solidFill>
                  <a:schemeClr val="bg1"/>
                </a:solidFill>
              </a:rPr>
              <a:t>score-level</a:t>
            </a:r>
            <a:r>
              <a:rPr lang="zh-CN" altLang="en-US" dirty="0">
                <a:solidFill>
                  <a:schemeClr val="bg1"/>
                </a:solidFill>
              </a:rPr>
              <a:t>）上进行融合，比如可以训练多个模型，然后对模型的预测结果进行</a:t>
            </a:r>
            <a:r>
              <a:rPr lang="en-US" altLang="zh-CN" dirty="0">
                <a:solidFill>
                  <a:schemeClr val="bg1"/>
                </a:solidFill>
              </a:rPr>
              <a:t>fusion</a:t>
            </a:r>
            <a:r>
              <a:rPr lang="zh-CN" altLang="en-US" dirty="0">
                <a:solidFill>
                  <a:schemeClr val="bg1"/>
                </a:solidFill>
              </a:rPr>
              <a:t>，得到最终的结果。当然也可以对每一类的特征进行同一个模型的训练，之后对结果进行</a:t>
            </a:r>
            <a:r>
              <a:rPr lang="en-US" altLang="zh-CN" dirty="0">
                <a:solidFill>
                  <a:schemeClr val="bg1"/>
                </a:solidFill>
              </a:rPr>
              <a:t>fusion</a:t>
            </a:r>
            <a:r>
              <a:rPr lang="zh-CN" altLang="en-US" dirty="0">
                <a:solidFill>
                  <a:schemeClr val="bg1"/>
                </a:solidFill>
              </a:rPr>
              <a:t>，得出最终结果。</a:t>
            </a:r>
            <a:endParaRPr lang="en-US" altLang="zh-CN" dirty="0">
              <a:solidFill>
                <a:schemeClr val="bg1"/>
              </a:solidFill>
            </a:endParaRPr>
          </a:p>
          <a:p>
            <a:pPr>
              <a:lnSpc>
                <a:spcPts val="1800"/>
              </a:lnSpc>
            </a:pPr>
            <a:endParaRPr lang="en-US" altLang="zh-CN" dirty="0">
              <a:solidFill>
                <a:schemeClr val="bg1"/>
              </a:solidFill>
            </a:endParaRPr>
          </a:p>
          <a:p>
            <a:pPr>
              <a:lnSpc>
                <a:spcPts val="1800"/>
              </a:lnSpc>
            </a:pPr>
            <a:r>
              <a:rPr lang="zh-CN" altLang="en-US" dirty="0">
                <a:solidFill>
                  <a:schemeClr val="bg1"/>
                </a:solidFill>
              </a:rPr>
              <a:t>本次实验中，使用了后者来进行。将权限类、</a:t>
            </a:r>
            <a:r>
              <a:rPr lang="en-US" altLang="zh-CN" dirty="0">
                <a:solidFill>
                  <a:schemeClr val="bg1"/>
                </a:solidFill>
              </a:rPr>
              <a:t>API</a:t>
            </a:r>
            <a:r>
              <a:rPr lang="zh-CN" altLang="en-US" dirty="0">
                <a:solidFill>
                  <a:schemeClr val="bg1"/>
                </a:solidFill>
              </a:rPr>
              <a:t>类、</a:t>
            </a:r>
            <a:r>
              <a:rPr lang="en-US" altLang="zh-CN" dirty="0" err="1">
                <a:solidFill>
                  <a:schemeClr val="bg1"/>
                </a:solidFill>
              </a:rPr>
              <a:t>Davlik</a:t>
            </a:r>
            <a:r>
              <a:rPr lang="zh-CN" altLang="en-US" dirty="0">
                <a:solidFill>
                  <a:schemeClr val="bg1"/>
                </a:solidFill>
              </a:rPr>
              <a:t>操作码类特征分别进行随机森林模型训练，然后每种模型会对测试样本输出一个预测结果，对预测结果进行</a:t>
            </a:r>
            <a:r>
              <a:rPr lang="en-US" altLang="zh-CN" dirty="0">
                <a:solidFill>
                  <a:schemeClr val="bg1"/>
                </a:solidFill>
              </a:rPr>
              <a:t>fusion</a:t>
            </a:r>
            <a:r>
              <a:rPr lang="zh-CN" altLang="en-US" dirty="0">
                <a:solidFill>
                  <a:schemeClr val="bg1"/>
                </a:solidFill>
              </a:rPr>
              <a:t>，则可以得到最终结果，并计算其正确率。</a:t>
            </a:r>
          </a:p>
        </p:txBody>
      </p:sp>
    </p:spTree>
    <p:extLst>
      <p:ext uri="{BB962C8B-B14F-4D97-AF65-F5344CB8AC3E}">
        <p14:creationId xmlns:p14="http://schemas.microsoft.com/office/powerpoint/2010/main" val="9246691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2C7B2D61-B0D7-4CB1-9FA2-6F5A87D1BD92}"/>
              </a:ext>
            </a:extLst>
          </p:cNvPr>
          <p:cNvCxnSpPr/>
          <p:nvPr/>
        </p:nvCxnSpPr>
        <p:spPr>
          <a:xfrm>
            <a:off x="3852582" y="679076"/>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8BC3916A-71B1-4E69-B855-3E9072E9CD8A}"/>
              </a:ext>
            </a:extLst>
          </p:cNvPr>
          <p:cNvSpPr txBox="1"/>
          <p:nvPr/>
        </p:nvSpPr>
        <p:spPr>
          <a:xfrm>
            <a:off x="4498041" y="161364"/>
            <a:ext cx="4511489" cy="400110"/>
          </a:xfrm>
          <a:prstGeom prst="rect">
            <a:avLst/>
          </a:prstGeom>
          <a:noFill/>
        </p:spPr>
        <p:txBody>
          <a:bodyPr wrap="square" rtlCol="0">
            <a:spAutoFit/>
          </a:bodyPr>
          <a:lstStyle/>
          <a:p>
            <a:pPr algn="r"/>
            <a:r>
              <a:rPr lang="en-US" altLang="zh-CN" sz="2000" dirty="0">
                <a:solidFill>
                  <a:schemeClr val="bg1"/>
                </a:solidFill>
              </a:rPr>
              <a:t>3.3 </a:t>
            </a:r>
            <a:r>
              <a:rPr lang="zh-CN" altLang="en-US" sz="2000" dirty="0">
                <a:solidFill>
                  <a:schemeClr val="bg1"/>
                </a:solidFill>
              </a:rPr>
              <a:t>机器学习训练</a:t>
            </a:r>
          </a:p>
        </p:txBody>
      </p:sp>
      <p:sp>
        <p:nvSpPr>
          <p:cNvPr id="2" name="文本框 1">
            <a:extLst>
              <a:ext uri="{FF2B5EF4-FFF2-40B4-BE49-F238E27FC236}">
                <a16:creationId xmlns:a16="http://schemas.microsoft.com/office/drawing/2014/main" id="{6567FAA8-600E-4768-976B-9918883A479A}"/>
              </a:ext>
            </a:extLst>
          </p:cNvPr>
          <p:cNvSpPr txBox="1"/>
          <p:nvPr/>
        </p:nvSpPr>
        <p:spPr>
          <a:xfrm>
            <a:off x="1771650" y="1028701"/>
            <a:ext cx="5452782" cy="3372398"/>
          </a:xfrm>
          <a:prstGeom prst="rect">
            <a:avLst/>
          </a:prstGeom>
          <a:noFill/>
        </p:spPr>
        <p:txBody>
          <a:bodyPr wrap="square" rtlCol="0">
            <a:spAutoFit/>
          </a:bodyPr>
          <a:lstStyle/>
          <a:p>
            <a:pPr marL="342900" indent="-342900">
              <a:lnSpc>
                <a:spcPct val="150000"/>
              </a:lnSpc>
              <a:buClr>
                <a:schemeClr val="bg1"/>
              </a:buClr>
              <a:buFont typeface="+mj-lt"/>
              <a:buAutoNum type="alphaLcParenR"/>
            </a:pPr>
            <a:r>
              <a:rPr lang="zh-CN" altLang="en-US" sz="1600" dirty="0">
                <a:solidFill>
                  <a:schemeClr val="bg1"/>
                </a:solidFill>
              </a:rPr>
              <a:t>利用</a:t>
            </a:r>
            <a:r>
              <a:rPr lang="en-US" altLang="zh-CN" sz="1600" dirty="0" err="1">
                <a:solidFill>
                  <a:schemeClr val="bg1"/>
                </a:solidFill>
              </a:rPr>
              <a:t>train_test_split</a:t>
            </a:r>
            <a:r>
              <a:rPr lang="en-US" altLang="zh-CN" sz="1600" dirty="0">
                <a:solidFill>
                  <a:schemeClr val="bg1"/>
                </a:solidFill>
              </a:rPr>
              <a:t>()</a:t>
            </a:r>
            <a:r>
              <a:rPr lang="zh-CN" altLang="en-US" sz="1600" dirty="0">
                <a:solidFill>
                  <a:schemeClr val="bg1"/>
                </a:solidFill>
              </a:rPr>
              <a:t>函数将处理好的数据随机生成训练集与测试集</a:t>
            </a:r>
            <a:endParaRPr lang="en-US" altLang="zh-CN" sz="1600" dirty="0">
              <a:solidFill>
                <a:schemeClr val="bg1"/>
              </a:solidFill>
            </a:endParaRPr>
          </a:p>
          <a:p>
            <a:pPr marL="342900" indent="-342900">
              <a:lnSpc>
                <a:spcPct val="150000"/>
              </a:lnSpc>
              <a:buClr>
                <a:schemeClr val="bg1"/>
              </a:buClr>
              <a:buFont typeface="+mj-lt"/>
              <a:buAutoNum type="alphaLcParenR"/>
            </a:pPr>
            <a:endParaRPr lang="en-US" altLang="zh-CN" sz="1600" dirty="0">
              <a:solidFill>
                <a:schemeClr val="bg1"/>
              </a:solidFill>
            </a:endParaRPr>
          </a:p>
          <a:p>
            <a:pPr marL="342900" indent="-342900">
              <a:lnSpc>
                <a:spcPct val="150000"/>
              </a:lnSpc>
              <a:buClr>
                <a:schemeClr val="bg1"/>
              </a:buClr>
              <a:buFont typeface="+mj-lt"/>
              <a:buAutoNum type="alphaLcParenR"/>
            </a:pPr>
            <a:r>
              <a:rPr lang="zh-CN" altLang="en-US" sz="1600" dirty="0">
                <a:solidFill>
                  <a:schemeClr val="bg1"/>
                </a:solidFill>
              </a:rPr>
              <a:t>利用</a:t>
            </a:r>
            <a:r>
              <a:rPr lang="en-US" altLang="zh-CN" sz="1600" dirty="0" err="1">
                <a:solidFill>
                  <a:schemeClr val="bg1"/>
                </a:solidFill>
              </a:rPr>
              <a:t>scikit</a:t>
            </a:r>
            <a:r>
              <a:rPr lang="en-US" altLang="zh-CN" sz="1600" dirty="0">
                <a:solidFill>
                  <a:schemeClr val="bg1"/>
                </a:solidFill>
              </a:rPr>
              <a:t>-learn</a:t>
            </a:r>
            <a:r>
              <a:rPr lang="zh-CN" altLang="en-US" sz="1600" dirty="0">
                <a:solidFill>
                  <a:schemeClr val="bg1"/>
                </a:solidFill>
              </a:rPr>
              <a:t>所提供的的函数，实例化朴素贝叶斯，决策树，随机森林和支持向量机四种分类器，将训练集与测试集输入分类器，进行训练和预测</a:t>
            </a:r>
            <a:endParaRPr lang="en-US" altLang="zh-CN" sz="1600" dirty="0">
              <a:solidFill>
                <a:schemeClr val="bg1"/>
              </a:solidFill>
            </a:endParaRPr>
          </a:p>
          <a:p>
            <a:pPr marL="342900" indent="-342900">
              <a:lnSpc>
                <a:spcPct val="150000"/>
              </a:lnSpc>
              <a:buClr>
                <a:schemeClr val="bg1"/>
              </a:buClr>
              <a:buFont typeface="+mj-lt"/>
              <a:buAutoNum type="alphaLcParenR"/>
            </a:pPr>
            <a:endParaRPr lang="en-US" altLang="zh-CN" sz="1600" dirty="0">
              <a:solidFill>
                <a:schemeClr val="bg1"/>
              </a:solidFill>
            </a:endParaRPr>
          </a:p>
          <a:p>
            <a:pPr marL="342900" indent="-342900">
              <a:lnSpc>
                <a:spcPct val="150000"/>
              </a:lnSpc>
              <a:buClr>
                <a:schemeClr val="bg1"/>
              </a:buClr>
              <a:buFont typeface="+mj-lt"/>
              <a:buAutoNum type="alphaLcParenR"/>
            </a:pPr>
            <a:r>
              <a:rPr lang="zh-CN" altLang="en-US" sz="1600" dirty="0">
                <a:solidFill>
                  <a:schemeClr val="bg1"/>
                </a:solidFill>
              </a:rPr>
              <a:t>对训练函数的参数进行微调，保存输出的运算结果，之后进行下一步的分析。</a:t>
            </a:r>
          </a:p>
        </p:txBody>
      </p:sp>
    </p:spTree>
    <p:extLst>
      <p:ext uri="{BB962C8B-B14F-4D97-AF65-F5344CB8AC3E}">
        <p14:creationId xmlns:p14="http://schemas.microsoft.com/office/powerpoint/2010/main" val="33034290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592;p47">
            <a:extLst>
              <a:ext uri="{FF2B5EF4-FFF2-40B4-BE49-F238E27FC236}">
                <a16:creationId xmlns:a16="http://schemas.microsoft.com/office/drawing/2014/main" id="{A8BA9427-538B-40E7-AF50-FADA2B6AEFEF}"/>
              </a:ext>
            </a:extLst>
          </p:cNvPr>
          <p:cNvPicPr preferRelativeResize="0"/>
          <p:nvPr/>
        </p:nvPicPr>
        <p:blipFill>
          <a:blip r:embed="rId2">
            <a:alphaModFix/>
          </a:blip>
          <a:stretch>
            <a:fillRect/>
          </a:stretch>
        </p:blipFill>
        <p:spPr>
          <a:xfrm>
            <a:off x="1223895" y="1070116"/>
            <a:ext cx="2295106" cy="3003268"/>
          </a:xfrm>
          <a:prstGeom prst="rect">
            <a:avLst/>
          </a:prstGeom>
          <a:noFill/>
          <a:ln>
            <a:noFill/>
          </a:ln>
        </p:spPr>
      </p:pic>
      <p:sp>
        <p:nvSpPr>
          <p:cNvPr id="5" name="Google Shape;175;p34">
            <a:extLst>
              <a:ext uri="{FF2B5EF4-FFF2-40B4-BE49-F238E27FC236}">
                <a16:creationId xmlns:a16="http://schemas.microsoft.com/office/drawing/2014/main" id="{3BF998D5-F359-4AF4-9B9A-A698A5125188}"/>
              </a:ext>
            </a:extLst>
          </p:cNvPr>
          <p:cNvSpPr txBox="1">
            <a:spLocks noGrp="1"/>
          </p:cNvSpPr>
          <p:nvPr>
            <p:ph type="title"/>
          </p:nvPr>
        </p:nvSpPr>
        <p:spPr>
          <a:xfrm>
            <a:off x="4229100" y="2170814"/>
            <a:ext cx="4198200" cy="1000806"/>
          </a:xfrm>
          <a:prstGeom prst="rect">
            <a:avLst/>
          </a:prstGeom>
        </p:spPr>
        <p:txBody>
          <a:bodyPr spcFirstLastPara="1" wrap="square" lIns="91425" tIns="91425" rIns="91425" bIns="91425" anchor="b" anchorCtr="0">
            <a:noAutofit/>
          </a:bodyPr>
          <a:lstStyle/>
          <a:p>
            <a:pPr lvl="0" algn="r"/>
            <a:r>
              <a:rPr lang="en-US" altLang="zh-CN" sz="4000" dirty="0"/>
              <a:t>Result Analysis</a:t>
            </a:r>
          </a:p>
        </p:txBody>
      </p:sp>
      <p:sp>
        <p:nvSpPr>
          <p:cNvPr id="6" name="Google Shape;176;p34">
            <a:extLst>
              <a:ext uri="{FF2B5EF4-FFF2-40B4-BE49-F238E27FC236}">
                <a16:creationId xmlns:a16="http://schemas.microsoft.com/office/drawing/2014/main" id="{CB171A73-3B47-493A-8843-28552A95FC6F}"/>
              </a:ext>
            </a:extLst>
          </p:cNvPr>
          <p:cNvSpPr txBox="1">
            <a:spLocks noGrp="1"/>
          </p:cNvSpPr>
          <p:nvPr>
            <p:ph type="subTitle" idx="1"/>
          </p:nvPr>
        </p:nvSpPr>
        <p:spPr>
          <a:xfrm>
            <a:off x="4572000" y="3171620"/>
            <a:ext cx="3855300" cy="546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zh-CN" altLang="en-US" sz="1400" dirty="0"/>
              <a:t>结果分析</a:t>
            </a:r>
            <a:endParaRPr sz="1400" dirty="0"/>
          </a:p>
        </p:txBody>
      </p:sp>
      <p:sp>
        <p:nvSpPr>
          <p:cNvPr id="7" name="Google Shape;177;p34">
            <a:extLst>
              <a:ext uri="{FF2B5EF4-FFF2-40B4-BE49-F238E27FC236}">
                <a16:creationId xmlns:a16="http://schemas.microsoft.com/office/drawing/2014/main" id="{09DD3127-8F62-4F36-98E1-FFBC1D048AEF}"/>
              </a:ext>
            </a:extLst>
          </p:cNvPr>
          <p:cNvSpPr txBox="1">
            <a:spLocks/>
          </p:cNvSpPr>
          <p:nvPr/>
        </p:nvSpPr>
        <p:spPr>
          <a:xfrm>
            <a:off x="6579300" y="1077914"/>
            <a:ext cx="1848000" cy="1092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6500" dirty="0">
                <a:solidFill>
                  <a:schemeClr val="tx2"/>
                </a:solidFill>
                <a:latin typeface="Poppins"/>
                <a:cs typeface="Poppins"/>
              </a:rPr>
              <a:t>0</a:t>
            </a:r>
            <a:r>
              <a:rPr lang="en-US" altLang="zh-CN" sz="6500" dirty="0">
                <a:solidFill>
                  <a:schemeClr val="tx2"/>
                </a:solidFill>
                <a:latin typeface="Poppins"/>
                <a:cs typeface="Poppins"/>
              </a:rPr>
              <a:t>4</a:t>
            </a:r>
            <a:endParaRPr lang="en" sz="6500" dirty="0">
              <a:solidFill>
                <a:schemeClr val="tx2"/>
              </a:solidFill>
              <a:latin typeface="Poppins"/>
              <a:cs typeface="Poppins"/>
            </a:endParaRPr>
          </a:p>
        </p:txBody>
      </p:sp>
    </p:spTree>
    <p:extLst>
      <p:ext uri="{BB962C8B-B14F-4D97-AF65-F5344CB8AC3E}">
        <p14:creationId xmlns:p14="http://schemas.microsoft.com/office/powerpoint/2010/main" val="2205426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5EC4D22D-945A-477D-B937-68E203D48D07}"/>
              </a:ext>
            </a:extLst>
          </p:cNvPr>
          <p:cNvCxnSpPr/>
          <p:nvPr/>
        </p:nvCxnSpPr>
        <p:spPr>
          <a:xfrm>
            <a:off x="0" y="712694"/>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3FD8B2D3-40A8-40BE-B66D-3B0A91F9285F}"/>
              </a:ext>
            </a:extLst>
          </p:cNvPr>
          <p:cNvSpPr txBox="1"/>
          <p:nvPr/>
        </p:nvSpPr>
        <p:spPr>
          <a:xfrm>
            <a:off x="349623" y="194982"/>
            <a:ext cx="5082988" cy="400110"/>
          </a:xfrm>
          <a:prstGeom prst="rect">
            <a:avLst/>
          </a:prstGeom>
          <a:noFill/>
        </p:spPr>
        <p:txBody>
          <a:bodyPr wrap="square" rtlCol="0">
            <a:spAutoFit/>
          </a:bodyPr>
          <a:lstStyle/>
          <a:p>
            <a:r>
              <a:rPr lang="en-US" altLang="zh-CN" sz="2000" dirty="0">
                <a:solidFill>
                  <a:schemeClr val="bg1"/>
                </a:solidFill>
              </a:rPr>
              <a:t>4 Result Analysis </a:t>
            </a:r>
            <a:r>
              <a:rPr lang="zh-CN" altLang="en-US" sz="2000" dirty="0">
                <a:solidFill>
                  <a:schemeClr val="bg1"/>
                </a:solidFill>
              </a:rPr>
              <a:t>结果分析</a:t>
            </a:r>
          </a:p>
        </p:txBody>
      </p:sp>
      <p:graphicFrame>
        <p:nvGraphicFramePr>
          <p:cNvPr id="7" name="图表 6">
            <a:extLst>
              <a:ext uri="{FF2B5EF4-FFF2-40B4-BE49-F238E27FC236}">
                <a16:creationId xmlns:a16="http://schemas.microsoft.com/office/drawing/2014/main" id="{562F6F99-4CBC-495F-84A6-E556D434646E}"/>
              </a:ext>
            </a:extLst>
          </p:cNvPr>
          <p:cNvGraphicFramePr>
            <a:graphicFrameLocks/>
          </p:cNvGraphicFramePr>
          <p:nvPr>
            <p:extLst>
              <p:ext uri="{D42A27DB-BD31-4B8C-83A1-F6EECF244321}">
                <p14:modId xmlns:p14="http://schemas.microsoft.com/office/powerpoint/2010/main" val="3682505117"/>
              </p:ext>
            </p:extLst>
          </p:nvPr>
        </p:nvGraphicFramePr>
        <p:xfrm>
          <a:off x="501445" y="376088"/>
          <a:ext cx="8292932" cy="45724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905411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5EC4D22D-945A-477D-B937-68E203D48D07}"/>
              </a:ext>
            </a:extLst>
          </p:cNvPr>
          <p:cNvCxnSpPr/>
          <p:nvPr/>
        </p:nvCxnSpPr>
        <p:spPr>
          <a:xfrm>
            <a:off x="0" y="712694"/>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3FD8B2D3-40A8-40BE-B66D-3B0A91F9285F}"/>
              </a:ext>
            </a:extLst>
          </p:cNvPr>
          <p:cNvSpPr txBox="1"/>
          <p:nvPr/>
        </p:nvSpPr>
        <p:spPr>
          <a:xfrm>
            <a:off x="349623" y="194982"/>
            <a:ext cx="5082988" cy="400110"/>
          </a:xfrm>
          <a:prstGeom prst="rect">
            <a:avLst/>
          </a:prstGeom>
          <a:noFill/>
        </p:spPr>
        <p:txBody>
          <a:bodyPr wrap="square" rtlCol="0">
            <a:spAutoFit/>
          </a:bodyPr>
          <a:lstStyle/>
          <a:p>
            <a:r>
              <a:rPr lang="en-US" altLang="zh-CN" sz="2000" dirty="0">
                <a:solidFill>
                  <a:schemeClr val="bg1"/>
                </a:solidFill>
              </a:rPr>
              <a:t>4 Result Analysis </a:t>
            </a:r>
            <a:r>
              <a:rPr lang="zh-CN" altLang="en-US" sz="2000" dirty="0">
                <a:solidFill>
                  <a:schemeClr val="bg1"/>
                </a:solidFill>
              </a:rPr>
              <a:t>结果分析</a:t>
            </a:r>
          </a:p>
        </p:txBody>
      </p:sp>
      <p:graphicFrame>
        <p:nvGraphicFramePr>
          <p:cNvPr id="6" name="图表 5">
            <a:extLst>
              <a:ext uri="{FF2B5EF4-FFF2-40B4-BE49-F238E27FC236}">
                <a16:creationId xmlns:a16="http://schemas.microsoft.com/office/drawing/2014/main" id="{C9830623-F78A-4055-AFA1-4B7D0BA355D8}"/>
              </a:ext>
            </a:extLst>
          </p:cNvPr>
          <p:cNvGraphicFramePr>
            <a:graphicFrameLocks/>
          </p:cNvGraphicFramePr>
          <p:nvPr>
            <p:extLst>
              <p:ext uri="{D42A27DB-BD31-4B8C-83A1-F6EECF244321}">
                <p14:modId xmlns:p14="http://schemas.microsoft.com/office/powerpoint/2010/main" val="401058955"/>
              </p:ext>
            </p:extLst>
          </p:nvPr>
        </p:nvGraphicFramePr>
        <p:xfrm>
          <a:off x="349623" y="398213"/>
          <a:ext cx="8366674" cy="466782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2335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5EC4D22D-945A-477D-B937-68E203D48D07}"/>
              </a:ext>
            </a:extLst>
          </p:cNvPr>
          <p:cNvCxnSpPr/>
          <p:nvPr/>
        </p:nvCxnSpPr>
        <p:spPr>
          <a:xfrm>
            <a:off x="0" y="712694"/>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3FD8B2D3-40A8-40BE-B66D-3B0A91F9285F}"/>
              </a:ext>
            </a:extLst>
          </p:cNvPr>
          <p:cNvSpPr txBox="1"/>
          <p:nvPr/>
        </p:nvSpPr>
        <p:spPr>
          <a:xfrm>
            <a:off x="349623" y="194982"/>
            <a:ext cx="5082988" cy="400110"/>
          </a:xfrm>
          <a:prstGeom prst="rect">
            <a:avLst/>
          </a:prstGeom>
          <a:noFill/>
        </p:spPr>
        <p:txBody>
          <a:bodyPr wrap="square" rtlCol="0">
            <a:spAutoFit/>
          </a:bodyPr>
          <a:lstStyle/>
          <a:p>
            <a:r>
              <a:rPr lang="en-US" altLang="zh-CN" sz="2000" dirty="0">
                <a:solidFill>
                  <a:schemeClr val="bg1"/>
                </a:solidFill>
              </a:rPr>
              <a:t>4 Result Analysis </a:t>
            </a:r>
            <a:r>
              <a:rPr lang="zh-CN" altLang="en-US" sz="2000" dirty="0">
                <a:solidFill>
                  <a:schemeClr val="bg1"/>
                </a:solidFill>
              </a:rPr>
              <a:t>结果分析</a:t>
            </a:r>
          </a:p>
        </p:txBody>
      </p:sp>
      <p:graphicFrame>
        <p:nvGraphicFramePr>
          <p:cNvPr id="7" name="图表 6">
            <a:extLst>
              <a:ext uri="{FF2B5EF4-FFF2-40B4-BE49-F238E27FC236}">
                <a16:creationId xmlns:a16="http://schemas.microsoft.com/office/drawing/2014/main" id="{438F8850-89EF-4BB9-A119-FA32E5667982}"/>
              </a:ext>
            </a:extLst>
          </p:cNvPr>
          <p:cNvGraphicFramePr>
            <a:graphicFrameLocks/>
          </p:cNvGraphicFramePr>
          <p:nvPr>
            <p:extLst>
              <p:ext uri="{D42A27DB-BD31-4B8C-83A1-F6EECF244321}">
                <p14:modId xmlns:p14="http://schemas.microsoft.com/office/powerpoint/2010/main" val="1081598685"/>
              </p:ext>
            </p:extLst>
          </p:nvPr>
        </p:nvGraphicFramePr>
        <p:xfrm>
          <a:off x="479323" y="376089"/>
          <a:ext cx="8273845" cy="468258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885134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1DC05892-BDC0-46EB-A374-6159717287B2}"/>
              </a:ext>
            </a:extLst>
          </p:cNvPr>
          <p:cNvCxnSpPr/>
          <p:nvPr/>
        </p:nvCxnSpPr>
        <p:spPr>
          <a:xfrm>
            <a:off x="0" y="712694"/>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456942C7-6FB0-4561-B55E-2D1CBCBEFD4F}"/>
              </a:ext>
            </a:extLst>
          </p:cNvPr>
          <p:cNvSpPr txBox="1"/>
          <p:nvPr/>
        </p:nvSpPr>
        <p:spPr>
          <a:xfrm>
            <a:off x="349623" y="194982"/>
            <a:ext cx="5082988" cy="400110"/>
          </a:xfrm>
          <a:prstGeom prst="rect">
            <a:avLst/>
          </a:prstGeom>
          <a:noFill/>
        </p:spPr>
        <p:txBody>
          <a:bodyPr wrap="square" rtlCol="0">
            <a:spAutoFit/>
          </a:bodyPr>
          <a:lstStyle/>
          <a:p>
            <a:r>
              <a:rPr lang="en-US" altLang="zh-CN" sz="2000" dirty="0">
                <a:solidFill>
                  <a:schemeClr val="bg1"/>
                </a:solidFill>
              </a:rPr>
              <a:t>4 Result Analysis </a:t>
            </a:r>
            <a:r>
              <a:rPr lang="zh-CN" altLang="en-US" sz="2000" dirty="0">
                <a:solidFill>
                  <a:schemeClr val="bg1"/>
                </a:solidFill>
              </a:rPr>
              <a:t>结果分析</a:t>
            </a:r>
          </a:p>
        </p:txBody>
      </p:sp>
      <p:graphicFrame>
        <p:nvGraphicFramePr>
          <p:cNvPr id="11" name="图表 10">
            <a:extLst>
              <a:ext uri="{FF2B5EF4-FFF2-40B4-BE49-F238E27FC236}">
                <a16:creationId xmlns:a16="http://schemas.microsoft.com/office/drawing/2014/main" id="{07E5F30F-8491-4D12-B226-4817332CC0EE}"/>
              </a:ext>
            </a:extLst>
          </p:cNvPr>
          <p:cNvGraphicFramePr>
            <a:graphicFrameLocks/>
          </p:cNvGraphicFramePr>
          <p:nvPr>
            <p:extLst>
              <p:ext uri="{D42A27DB-BD31-4B8C-83A1-F6EECF244321}">
                <p14:modId xmlns:p14="http://schemas.microsoft.com/office/powerpoint/2010/main" val="3501105778"/>
              </p:ext>
            </p:extLst>
          </p:nvPr>
        </p:nvGraphicFramePr>
        <p:xfrm>
          <a:off x="235322" y="712694"/>
          <a:ext cx="8687698" cy="443080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44696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1" name="Google Shape;141;p30"/>
          <p:cNvSpPr txBox="1">
            <a:spLocks noGrp="1"/>
          </p:cNvSpPr>
          <p:nvPr>
            <p:ph type="title"/>
          </p:nvPr>
        </p:nvSpPr>
        <p:spPr>
          <a:xfrm>
            <a:off x="466420" y="326232"/>
            <a:ext cx="5371403" cy="1150549"/>
          </a:xfrm>
          <a:prstGeom prst="rect">
            <a:avLst/>
          </a:prstGeom>
        </p:spPr>
        <p:txBody>
          <a:bodyPr spcFirstLastPara="1" wrap="square" lIns="91425" tIns="91425" rIns="91425" bIns="91425" anchor="ctr" anchorCtr="0">
            <a:noAutofit/>
          </a:bodyPr>
          <a:lstStyle/>
          <a:p>
            <a:pPr lvl="0" algn="l"/>
            <a:r>
              <a:rPr lang="en-US" altLang="zh-CN" sz="3200" dirty="0"/>
              <a:t>Work </a:t>
            </a:r>
            <a:br>
              <a:rPr lang="en-US" altLang="zh-CN" sz="3200" dirty="0"/>
            </a:br>
            <a:r>
              <a:rPr lang="en-US" altLang="zh-CN" sz="3200" dirty="0"/>
              <a:t>Arrangement</a:t>
            </a:r>
            <a:br>
              <a:rPr lang="en-US" altLang="zh-CN" dirty="0"/>
            </a:br>
            <a:br>
              <a:rPr lang="en-US" altLang="zh-CN" sz="900" dirty="0"/>
            </a:br>
            <a:r>
              <a:rPr lang="zh-CN" altLang="en-US" sz="1600" dirty="0"/>
              <a:t>小组分工</a:t>
            </a:r>
            <a:endParaRPr dirty="0"/>
          </a:p>
        </p:txBody>
      </p:sp>
      <p:sp>
        <p:nvSpPr>
          <p:cNvPr id="140" name="Google Shape;140;p30"/>
          <p:cNvSpPr txBox="1">
            <a:spLocks noGrp="1"/>
          </p:cNvSpPr>
          <p:nvPr>
            <p:ph type="body" idx="1"/>
          </p:nvPr>
        </p:nvSpPr>
        <p:spPr>
          <a:xfrm>
            <a:off x="466420" y="1954703"/>
            <a:ext cx="2879446" cy="2489529"/>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lang="en-US" altLang="zh-CN" sz="700" dirty="0">
              <a:solidFill>
                <a:srgbClr val="FFFFFF"/>
              </a:solidFill>
            </a:endParaRPr>
          </a:p>
          <a:p>
            <a:pPr marL="171450" indent="-171450">
              <a:buClr>
                <a:schemeClr val="dk1"/>
              </a:buClr>
              <a:buSzPts val="1100"/>
              <a:buFont typeface="Wingdings" panose="05000000000000000000" pitchFamily="2" charset="2"/>
              <a:buChar char="ü"/>
            </a:pPr>
            <a:r>
              <a:rPr lang="zh-CN" altLang="en-US" sz="1400" dirty="0">
                <a:solidFill>
                  <a:srgbClr val="FFFFFF"/>
                </a:solidFill>
              </a:rPr>
              <a:t>正常样本与恶意样本的搜集下载。</a:t>
            </a:r>
            <a:endParaRPr lang="en-US" altLang="zh-CN" sz="1400" dirty="0">
              <a:solidFill>
                <a:srgbClr val="FFFFFF"/>
              </a:solidFill>
            </a:endParaRPr>
          </a:p>
          <a:p>
            <a:pPr marL="171450" indent="-171450">
              <a:buClr>
                <a:schemeClr val="dk1"/>
              </a:buClr>
              <a:buSzPts val="1100"/>
              <a:buFont typeface="Wingdings" panose="05000000000000000000" pitchFamily="2" charset="2"/>
              <a:buChar char="ü"/>
            </a:pPr>
            <a:r>
              <a:rPr lang="zh-CN" altLang="en-US" sz="1400" dirty="0"/>
              <a:t>反编译部分</a:t>
            </a:r>
            <a:r>
              <a:rPr lang="en-US" altLang="zh-CN" sz="1400" dirty="0" err="1"/>
              <a:t>apk</a:t>
            </a:r>
            <a:r>
              <a:rPr lang="zh-CN" altLang="en-US" sz="1400" dirty="0"/>
              <a:t>。</a:t>
            </a:r>
            <a:endParaRPr lang="en-US" altLang="zh-CN" sz="1400" dirty="0">
              <a:solidFill>
                <a:srgbClr val="FFFFFF"/>
              </a:solidFill>
            </a:endParaRPr>
          </a:p>
          <a:p>
            <a:pPr marL="171450" indent="-171450">
              <a:buClr>
                <a:schemeClr val="dk1"/>
              </a:buClr>
              <a:buSzPts val="1100"/>
              <a:buFont typeface="Wingdings" panose="05000000000000000000" pitchFamily="2" charset="2"/>
              <a:buChar char="ü"/>
            </a:pPr>
            <a:r>
              <a:rPr lang="zh-CN" altLang="en-US" sz="1400" dirty="0">
                <a:solidFill>
                  <a:srgbClr val="FFFFFF"/>
                </a:solidFill>
              </a:rPr>
              <a:t>权限类特征的筛选与检测。</a:t>
            </a:r>
            <a:endParaRPr lang="en-US" altLang="zh-CN" sz="1400" dirty="0">
              <a:solidFill>
                <a:srgbClr val="FFFFFF"/>
              </a:solidFill>
            </a:endParaRPr>
          </a:p>
          <a:p>
            <a:pPr marL="171450" indent="-171450">
              <a:buClr>
                <a:schemeClr val="dk1"/>
              </a:buClr>
              <a:buSzPts val="1100"/>
              <a:buFont typeface="Wingdings" panose="05000000000000000000" pitchFamily="2" charset="2"/>
              <a:buChar char="ü"/>
            </a:pPr>
            <a:r>
              <a:rPr lang="zh-CN" altLang="en-US" sz="1400" dirty="0">
                <a:solidFill>
                  <a:srgbClr val="FFFFFF"/>
                </a:solidFill>
              </a:rPr>
              <a:t>多类特征的拼接组合检测。</a:t>
            </a:r>
            <a:endParaRPr lang="en-US" altLang="zh-CN" sz="1400" dirty="0">
              <a:solidFill>
                <a:srgbClr val="FFFFFF"/>
              </a:solidFill>
            </a:endParaRPr>
          </a:p>
          <a:p>
            <a:pPr marL="171450" indent="-171450">
              <a:buClr>
                <a:schemeClr val="dk1"/>
              </a:buClr>
              <a:buSzPts val="1100"/>
              <a:buFont typeface="Wingdings" panose="05000000000000000000" pitchFamily="2" charset="2"/>
              <a:buChar char="ü"/>
            </a:pPr>
            <a:r>
              <a:rPr lang="zh-CN" altLang="en-US" sz="1400" dirty="0"/>
              <a:t>代码</a:t>
            </a:r>
            <a:r>
              <a:rPr lang="zh-CN" altLang="en-US" sz="1400" dirty="0">
                <a:solidFill>
                  <a:srgbClr val="FFFFFF"/>
                </a:solidFill>
              </a:rPr>
              <a:t>模块封装。</a:t>
            </a:r>
            <a:endParaRPr lang="en-US" altLang="zh-CN" sz="1400" dirty="0">
              <a:solidFill>
                <a:srgbClr val="FFFFFF"/>
              </a:solidFill>
            </a:endParaRPr>
          </a:p>
          <a:p>
            <a:pPr marL="171450" indent="-171450">
              <a:buClr>
                <a:schemeClr val="dk1"/>
              </a:buClr>
              <a:buSzPts val="1100"/>
              <a:buFont typeface="Wingdings" panose="05000000000000000000" pitchFamily="2" charset="2"/>
              <a:buChar char="ü"/>
            </a:pPr>
            <a:r>
              <a:rPr lang="zh-CN" altLang="en-US" sz="1400" dirty="0">
                <a:solidFill>
                  <a:srgbClr val="FFFFFF"/>
                </a:solidFill>
              </a:rPr>
              <a:t>权限类特征的论文部分书写。</a:t>
            </a:r>
            <a:endParaRPr lang="en-US" altLang="zh-CN" sz="1400" dirty="0">
              <a:solidFill>
                <a:srgbClr val="FFFFFF"/>
              </a:solidFill>
            </a:endParaRPr>
          </a:p>
          <a:p>
            <a:pPr marL="171450" indent="-171450">
              <a:buClr>
                <a:schemeClr val="dk1"/>
              </a:buClr>
              <a:buSzPts val="1100"/>
              <a:buFont typeface="Wingdings" panose="05000000000000000000" pitchFamily="2" charset="2"/>
              <a:buChar char="ü"/>
            </a:pPr>
            <a:r>
              <a:rPr lang="en-US" altLang="zh-CN" sz="1400" dirty="0">
                <a:solidFill>
                  <a:srgbClr val="FFFFFF"/>
                </a:solidFill>
              </a:rPr>
              <a:t>PPT</a:t>
            </a:r>
            <a:r>
              <a:rPr lang="zh-CN" altLang="en-US" sz="1400" dirty="0">
                <a:solidFill>
                  <a:srgbClr val="FFFFFF"/>
                </a:solidFill>
              </a:rPr>
              <a:t>制作。</a:t>
            </a:r>
            <a:endParaRPr sz="1400" dirty="0">
              <a:solidFill>
                <a:srgbClr val="FFFFFF"/>
              </a:solidFill>
            </a:endParaRPr>
          </a:p>
        </p:txBody>
      </p:sp>
      <p:grpSp>
        <p:nvGrpSpPr>
          <p:cNvPr id="4" name="Google Shape;9848;p69">
            <a:extLst>
              <a:ext uri="{FF2B5EF4-FFF2-40B4-BE49-F238E27FC236}">
                <a16:creationId xmlns:a16="http://schemas.microsoft.com/office/drawing/2014/main" id="{308EF8C1-2722-4DC5-8302-9059610535FF}"/>
              </a:ext>
            </a:extLst>
          </p:cNvPr>
          <p:cNvGrpSpPr/>
          <p:nvPr/>
        </p:nvGrpSpPr>
        <p:grpSpPr>
          <a:xfrm>
            <a:off x="7486618" y="3737044"/>
            <a:ext cx="1152275" cy="1136130"/>
            <a:chOff x="5352728" y="1990239"/>
            <a:chExt cx="327091" cy="322508"/>
          </a:xfrm>
          <a:solidFill>
            <a:schemeClr val="tx1"/>
          </a:solidFill>
        </p:grpSpPr>
        <p:sp>
          <p:nvSpPr>
            <p:cNvPr id="5" name="Google Shape;9849;p69">
              <a:extLst>
                <a:ext uri="{FF2B5EF4-FFF2-40B4-BE49-F238E27FC236}">
                  <a16:creationId xmlns:a16="http://schemas.microsoft.com/office/drawing/2014/main" id="{4539F7FE-E3F8-4C77-8FF5-ADDB2E59C55F}"/>
                </a:ext>
              </a:extLst>
            </p:cNvPr>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850;p69">
              <a:extLst>
                <a:ext uri="{FF2B5EF4-FFF2-40B4-BE49-F238E27FC236}">
                  <a16:creationId xmlns:a16="http://schemas.microsoft.com/office/drawing/2014/main" id="{C9D6C906-DF82-4DE2-B0D9-A1D03B2CDD74}"/>
                </a:ext>
              </a:extLst>
            </p:cNvPr>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851;p69">
              <a:extLst>
                <a:ext uri="{FF2B5EF4-FFF2-40B4-BE49-F238E27FC236}">
                  <a16:creationId xmlns:a16="http://schemas.microsoft.com/office/drawing/2014/main" id="{52D4DD87-4A18-4C79-88DC-F368D4B88265}"/>
                </a:ext>
              </a:extLst>
            </p:cNvPr>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40;p30">
            <a:extLst>
              <a:ext uri="{FF2B5EF4-FFF2-40B4-BE49-F238E27FC236}">
                <a16:creationId xmlns:a16="http://schemas.microsoft.com/office/drawing/2014/main" id="{09292C20-888F-4524-A46B-D1FCEC2AFD66}"/>
              </a:ext>
            </a:extLst>
          </p:cNvPr>
          <p:cNvSpPr txBox="1">
            <a:spLocks/>
          </p:cNvSpPr>
          <p:nvPr/>
        </p:nvSpPr>
        <p:spPr>
          <a:xfrm>
            <a:off x="3534198" y="2849644"/>
            <a:ext cx="3764088" cy="18356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1pPr>
            <a:lvl2pPr marL="914400" marR="0" lvl="1"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2pPr>
            <a:lvl3pPr marL="1371600" marR="0" lvl="2"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3pPr>
            <a:lvl4pPr marL="1828800" marR="0" lvl="3"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4pPr>
            <a:lvl5pPr marL="2286000" marR="0" lvl="4"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5pPr>
            <a:lvl6pPr marL="2743200" marR="0" lvl="5"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6pPr>
            <a:lvl7pPr marL="3200400" marR="0" lvl="6"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7pPr>
            <a:lvl8pPr marL="3657600" marR="0" lvl="7"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8pPr>
            <a:lvl9pPr marL="4114800" marR="0" lvl="8" indent="-304800" algn="l" rtl="0">
              <a:lnSpc>
                <a:spcPct val="115000"/>
              </a:lnSpc>
              <a:spcBef>
                <a:spcPts val="1600"/>
              </a:spcBef>
              <a:spcAft>
                <a:spcPts val="1600"/>
              </a:spcAft>
              <a:buClr>
                <a:srgbClr val="FFFFFF"/>
              </a:buClr>
              <a:buSzPts val="1200"/>
              <a:buFont typeface="Abel"/>
              <a:buChar char="■"/>
              <a:defRPr sz="1200" b="0" i="0" u="none" strike="noStrike" cap="none">
                <a:solidFill>
                  <a:srgbClr val="FFFFFF"/>
                </a:solidFill>
                <a:latin typeface="Abel"/>
                <a:ea typeface="Abel"/>
                <a:cs typeface="Abel"/>
                <a:sym typeface="Abel"/>
              </a:defRPr>
            </a:lvl9pPr>
          </a:lstStyle>
          <a:p>
            <a:pPr marL="0" indent="0" algn="ctr">
              <a:buClr>
                <a:schemeClr val="dk1"/>
              </a:buClr>
              <a:buSzPts val="1100"/>
              <a:buFont typeface="Arial"/>
              <a:buNone/>
            </a:pPr>
            <a:endParaRPr lang="zh-CN" altLang="en-US" sz="700" dirty="0"/>
          </a:p>
          <a:p>
            <a:pPr marL="171450" indent="-171450">
              <a:buClr>
                <a:schemeClr val="dk1"/>
              </a:buClr>
              <a:buSzPts val="1100"/>
              <a:buFont typeface="Wingdings" panose="05000000000000000000" pitchFamily="2" charset="2"/>
              <a:buChar char="ü"/>
            </a:pPr>
            <a:r>
              <a:rPr lang="zh-CN" altLang="en-US" sz="1400" dirty="0"/>
              <a:t>权限类特征和</a:t>
            </a:r>
            <a:r>
              <a:rPr lang="en-US" altLang="zh-CN" sz="1400" dirty="0"/>
              <a:t>Dalvik</a:t>
            </a:r>
            <a:r>
              <a:rPr lang="zh-CN" altLang="en-US" sz="1400" dirty="0"/>
              <a:t>操作码类特征的提取。</a:t>
            </a:r>
            <a:endParaRPr lang="en-US" altLang="zh-CN" sz="1400" dirty="0"/>
          </a:p>
          <a:p>
            <a:pPr marL="171450" indent="-171450">
              <a:buClr>
                <a:schemeClr val="dk1"/>
              </a:buClr>
              <a:buSzPts val="1100"/>
              <a:buFont typeface="Wingdings" panose="05000000000000000000" pitchFamily="2" charset="2"/>
              <a:buChar char="ü"/>
            </a:pPr>
            <a:r>
              <a:rPr lang="en-US" altLang="zh-CN" sz="1400" dirty="0"/>
              <a:t>Dalvik</a:t>
            </a:r>
            <a:r>
              <a:rPr lang="zh-CN" altLang="en-US" sz="1400" dirty="0"/>
              <a:t>操作指令类特征的筛选与检测。</a:t>
            </a:r>
          </a:p>
          <a:p>
            <a:pPr marL="171450" indent="-171450">
              <a:buClr>
                <a:schemeClr val="dk1"/>
              </a:buClr>
              <a:buSzPts val="1100"/>
              <a:buFont typeface="Wingdings" panose="05000000000000000000" pitchFamily="2" charset="2"/>
              <a:buChar char="ü"/>
            </a:pPr>
            <a:r>
              <a:rPr lang="zh-CN" altLang="en-US" sz="1400" dirty="0"/>
              <a:t>检测结果数据表格制作。</a:t>
            </a:r>
            <a:endParaRPr lang="en-US" altLang="zh-CN" sz="1400" dirty="0"/>
          </a:p>
          <a:p>
            <a:pPr marL="171450" indent="-171450">
              <a:buClr>
                <a:schemeClr val="dk1"/>
              </a:buClr>
              <a:buSzPts val="1100"/>
              <a:buFont typeface="Wingdings" panose="05000000000000000000" pitchFamily="2" charset="2"/>
              <a:buChar char="ü"/>
            </a:pPr>
            <a:r>
              <a:rPr lang="en-US" altLang="zh-CN" sz="1400" dirty="0"/>
              <a:t>Dalvik</a:t>
            </a:r>
            <a:r>
              <a:rPr lang="zh-CN" altLang="en-US" sz="1400" dirty="0"/>
              <a:t>操作指令类特征的论文部分书写。</a:t>
            </a:r>
          </a:p>
          <a:p>
            <a:pPr marL="171450" indent="-171450">
              <a:buClr>
                <a:schemeClr val="dk1"/>
              </a:buClr>
              <a:buSzPts val="1100"/>
              <a:buFont typeface="Wingdings" panose="05000000000000000000" pitchFamily="2" charset="2"/>
              <a:buChar char="ü"/>
            </a:pPr>
            <a:r>
              <a:rPr lang="zh-CN" altLang="en-US" sz="1400" dirty="0"/>
              <a:t>论文所需图表制作。</a:t>
            </a:r>
          </a:p>
        </p:txBody>
      </p:sp>
      <p:sp>
        <p:nvSpPr>
          <p:cNvPr id="9" name="Google Shape;140;p30">
            <a:extLst>
              <a:ext uri="{FF2B5EF4-FFF2-40B4-BE49-F238E27FC236}">
                <a16:creationId xmlns:a16="http://schemas.microsoft.com/office/drawing/2014/main" id="{750D8463-FC0E-4E3C-A583-23911175FBE6}"/>
              </a:ext>
            </a:extLst>
          </p:cNvPr>
          <p:cNvSpPr txBox="1">
            <a:spLocks/>
          </p:cNvSpPr>
          <p:nvPr/>
        </p:nvSpPr>
        <p:spPr>
          <a:xfrm>
            <a:off x="4572000" y="326232"/>
            <a:ext cx="2606923" cy="20090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1pPr>
            <a:lvl2pPr marL="914400" marR="0" lvl="1"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2pPr>
            <a:lvl3pPr marL="1371600" marR="0" lvl="2"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3pPr>
            <a:lvl4pPr marL="1828800" marR="0" lvl="3"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4pPr>
            <a:lvl5pPr marL="2286000" marR="0" lvl="4"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5pPr>
            <a:lvl6pPr marL="2743200" marR="0" lvl="5"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6pPr>
            <a:lvl7pPr marL="3200400" marR="0" lvl="6"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7pPr>
            <a:lvl8pPr marL="3657600" marR="0" lvl="7" indent="-304800" algn="l" rtl="0">
              <a:lnSpc>
                <a:spcPct val="115000"/>
              </a:lnSpc>
              <a:spcBef>
                <a:spcPts val="1600"/>
              </a:spcBef>
              <a:spcAft>
                <a:spcPts val="0"/>
              </a:spcAft>
              <a:buClr>
                <a:srgbClr val="FFFFFF"/>
              </a:buClr>
              <a:buSzPts val="1200"/>
              <a:buFont typeface="Abel"/>
              <a:buChar char="○"/>
              <a:defRPr sz="1200" b="0" i="0" u="none" strike="noStrike" cap="none">
                <a:solidFill>
                  <a:srgbClr val="FFFFFF"/>
                </a:solidFill>
                <a:latin typeface="Abel"/>
                <a:ea typeface="Abel"/>
                <a:cs typeface="Abel"/>
                <a:sym typeface="Abel"/>
              </a:defRPr>
            </a:lvl8pPr>
            <a:lvl9pPr marL="4114800" marR="0" lvl="8" indent="-304800" algn="l" rtl="0">
              <a:lnSpc>
                <a:spcPct val="115000"/>
              </a:lnSpc>
              <a:spcBef>
                <a:spcPts val="1600"/>
              </a:spcBef>
              <a:spcAft>
                <a:spcPts val="1600"/>
              </a:spcAft>
              <a:buClr>
                <a:srgbClr val="FFFFFF"/>
              </a:buClr>
              <a:buSzPts val="1200"/>
              <a:buFont typeface="Abel"/>
              <a:buChar char="■"/>
              <a:defRPr sz="1200" b="0" i="0" u="none" strike="noStrike" cap="none">
                <a:solidFill>
                  <a:srgbClr val="FFFFFF"/>
                </a:solidFill>
                <a:latin typeface="Abel"/>
                <a:ea typeface="Abel"/>
                <a:cs typeface="Abel"/>
                <a:sym typeface="Abel"/>
              </a:defRPr>
            </a:lvl9pPr>
          </a:lstStyle>
          <a:p>
            <a:pPr marL="0" indent="0" algn="ctr">
              <a:buClr>
                <a:schemeClr val="dk1"/>
              </a:buClr>
              <a:buSzPts val="1100"/>
              <a:buFont typeface="Arial"/>
              <a:buNone/>
            </a:pPr>
            <a:endParaRPr lang="zh-CN" altLang="en-US" sz="700" dirty="0"/>
          </a:p>
          <a:p>
            <a:pPr marL="171450" indent="-171450">
              <a:buClr>
                <a:schemeClr val="dk1"/>
              </a:buClr>
              <a:buSzPts val="1100"/>
              <a:buFont typeface="Wingdings" panose="05000000000000000000" pitchFamily="2" charset="2"/>
              <a:buChar char="ü"/>
            </a:pPr>
            <a:r>
              <a:rPr lang="zh-CN" altLang="en-US" sz="1400" dirty="0"/>
              <a:t>反编译部分</a:t>
            </a:r>
            <a:r>
              <a:rPr lang="en-US" altLang="zh-CN" sz="1400" dirty="0" err="1"/>
              <a:t>apk</a:t>
            </a:r>
            <a:r>
              <a:rPr lang="zh-CN" altLang="en-US" sz="1400" dirty="0"/>
              <a:t>。</a:t>
            </a:r>
            <a:endParaRPr lang="en-US" altLang="zh-CN" sz="1400" dirty="0"/>
          </a:p>
          <a:p>
            <a:pPr marL="171450" indent="-171450">
              <a:buClr>
                <a:schemeClr val="dk1"/>
              </a:buClr>
              <a:buSzPts val="1100"/>
              <a:buFont typeface="Wingdings" panose="05000000000000000000" pitchFamily="2" charset="2"/>
              <a:buChar char="ü"/>
            </a:pPr>
            <a:r>
              <a:rPr lang="en-US" altLang="zh-CN" sz="1400" dirty="0"/>
              <a:t>API</a:t>
            </a:r>
            <a:r>
              <a:rPr lang="zh-CN" altLang="en-US" sz="1400" dirty="0"/>
              <a:t>类特征的提取。</a:t>
            </a:r>
            <a:endParaRPr lang="en-US" altLang="zh-CN" sz="1400" dirty="0"/>
          </a:p>
          <a:p>
            <a:pPr marL="171450" indent="-171450">
              <a:buClr>
                <a:schemeClr val="dk1"/>
              </a:buClr>
              <a:buSzPts val="1100"/>
              <a:buFont typeface="Wingdings" panose="05000000000000000000" pitchFamily="2" charset="2"/>
              <a:buChar char="ü"/>
            </a:pPr>
            <a:r>
              <a:rPr lang="en-US" altLang="zh-CN" sz="1400" dirty="0"/>
              <a:t>API</a:t>
            </a:r>
            <a:r>
              <a:rPr lang="zh-CN" altLang="en-US" sz="1400" dirty="0"/>
              <a:t>类特征的筛选与检测。</a:t>
            </a:r>
          </a:p>
          <a:p>
            <a:pPr marL="171450" indent="-171450">
              <a:buClr>
                <a:schemeClr val="dk1"/>
              </a:buClr>
              <a:buSzPts val="1100"/>
              <a:buFont typeface="Wingdings" panose="05000000000000000000" pitchFamily="2" charset="2"/>
              <a:buChar char="ü"/>
            </a:pPr>
            <a:r>
              <a:rPr lang="zh-CN" altLang="en-US" sz="1400" dirty="0"/>
              <a:t>机器学习检测模块书写。</a:t>
            </a:r>
            <a:endParaRPr lang="en-US" altLang="zh-CN" sz="1400" dirty="0"/>
          </a:p>
          <a:p>
            <a:pPr marL="171450" indent="-171450">
              <a:buClr>
                <a:schemeClr val="dk1"/>
              </a:buClr>
              <a:buSzPts val="1100"/>
              <a:buFont typeface="Wingdings" panose="05000000000000000000" pitchFamily="2" charset="2"/>
              <a:buChar char="ü"/>
            </a:pPr>
            <a:r>
              <a:rPr lang="en-US" altLang="zh-CN" sz="1400" dirty="0"/>
              <a:t>API</a:t>
            </a:r>
            <a:r>
              <a:rPr lang="zh-CN" altLang="en-US" sz="1400" dirty="0"/>
              <a:t>类特征的论文部分书写。</a:t>
            </a:r>
          </a:p>
          <a:p>
            <a:pPr marL="171450" indent="-171450">
              <a:buClr>
                <a:schemeClr val="dk1"/>
              </a:buClr>
              <a:buSzPts val="1100"/>
              <a:buFont typeface="Wingdings" panose="05000000000000000000" pitchFamily="2" charset="2"/>
              <a:buChar char="ü"/>
            </a:pPr>
            <a:r>
              <a:rPr lang="zh-CN" altLang="en-US" sz="1400" dirty="0"/>
              <a:t>论文的书写整理。</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598665F8-2718-492B-94DE-9EE3B2E673F9}"/>
              </a:ext>
            </a:extLst>
          </p:cNvPr>
          <p:cNvCxnSpPr/>
          <p:nvPr/>
        </p:nvCxnSpPr>
        <p:spPr>
          <a:xfrm>
            <a:off x="0" y="712694"/>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0496F761-CA85-4613-9DB0-069523428FAB}"/>
              </a:ext>
            </a:extLst>
          </p:cNvPr>
          <p:cNvSpPr txBox="1"/>
          <p:nvPr/>
        </p:nvSpPr>
        <p:spPr>
          <a:xfrm>
            <a:off x="349623" y="194982"/>
            <a:ext cx="5082988" cy="400110"/>
          </a:xfrm>
          <a:prstGeom prst="rect">
            <a:avLst/>
          </a:prstGeom>
          <a:noFill/>
        </p:spPr>
        <p:txBody>
          <a:bodyPr wrap="square" rtlCol="0">
            <a:spAutoFit/>
          </a:bodyPr>
          <a:lstStyle/>
          <a:p>
            <a:r>
              <a:rPr lang="en-US" altLang="zh-CN" sz="2000" dirty="0">
                <a:solidFill>
                  <a:schemeClr val="bg1"/>
                </a:solidFill>
              </a:rPr>
              <a:t>4 Result Analysis </a:t>
            </a:r>
            <a:r>
              <a:rPr lang="zh-CN" altLang="en-US" sz="2000" dirty="0">
                <a:solidFill>
                  <a:schemeClr val="bg1"/>
                </a:solidFill>
              </a:rPr>
              <a:t>结果分析</a:t>
            </a:r>
          </a:p>
        </p:txBody>
      </p:sp>
      <p:sp>
        <p:nvSpPr>
          <p:cNvPr id="3" name="矩形 2">
            <a:extLst>
              <a:ext uri="{FF2B5EF4-FFF2-40B4-BE49-F238E27FC236}">
                <a16:creationId xmlns:a16="http://schemas.microsoft.com/office/drawing/2014/main" id="{D1E59F50-82EF-455A-9B35-B1B03540D5F0}"/>
              </a:ext>
            </a:extLst>
          </p:cNvPr>
          <p:cNvSpPr/>
          <p:nvPr/>
        </p:nvSpPr>
        <p:spPr>
          <a:xfrm>
            <a:off x="497540" y="1406173"/>
            <a:ext cx="8001001" cy="954107"/>
          </a:xfrm>
          <a:prstGeom prst="rect">
            <a:avLst/>
          </a:prstGeom>
        </p:spPr>
        <p:txBody>
          <a:bodyPr wrap="square">
            <a:spAutoFit/>
          </a:bodyPr>
          <a:lstStyle/>
          <a:p>
            <a:r>
              <a:rPr lang="zh-CN" altLang="en-US"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以十折交叉分析为主要比较指标，对于单特征而言，实验得到最好的结果来自于随机森林分类器的</a:t>
            </a:r>
            <a:r>
              <a:rPr lang="en-US" altLang="zh-CN"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dalvik</a:t>
            </a:r>
            <a:r>
              <a:rPr lang="zh-CN" altLang="en-US"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指令特征，十折交叉分析结果为</a:t>
            </a:r>
            <a:r>
              <a:rPr lang="en-US"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96.21%</a:t>
            </a:r>
            <a:r>
              <a:rPr lang="zh-CN" altLang="en-US"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。除了朴素贝叶斯之外，三个特征的所有评价指标的结果几乎都到了</a:t>
            </a:r>
            <a:r>
              <a:rPr lang="en-US"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90%</a:t>
            </a:r>
            <a:r>
              <a:rPr lang="zh-CN" altLang="en-US"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以上。这在一定程度上说明了三个提取出来的特征能够很好地作为鉴别恶意软件和良性软件的依据。</a:t>
            </a:r>
          </a:p>
        </p:txBody>
      </p:sp>
      <p:sp>
        <p:nvSpPr>
          <p:cNvPr id="6" name="矩形 5">
            <a:extLst>
              <a:ext uri="{FF2B5EF4-FFF2-40B4-BE49-F238E27FC236}">
                <a16:creationId xmlns:a16="http://schemas.microsoft.com/office/drawing/2014/main" id="{CB56FC1C-401C-4503-B9C1-F9B8F0DFAF37}"/>
              </a:ext>
            </a:extLst>
          </p:cNvPr>
          <p:cNvSpPr/>
          <p:nvPr/>
        </p:nvSpPr>
        <p:spPr>
          <a:xfrm>
            <a:off x="497540" y="3053758"/>
            <a:ext cx="4572000" cy="1600438"/>
          </a:xfrm>
          <a:prstGeom prst="rect">
            <a:avLst/>
          </a:prstGeom>
        </p:spPr>
        <p:txBody>
          <a:bodyPr>
            <a:spAutoFit/>
          </a:bodyPr>
          <a:lstStyle/>
          <a:p>
            <a:r>
              <a:rPr lang="zh-CN"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使用</a:t>
            </a:r>
            <a:r>
              <a:rPr lang="en-US"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Early fusion</a:t>
            </a:r>
            <a:r>
              <a:rPr lang="zh-CN"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的方式，分析权限</a:t>
            </a:r>
            <a:r>
              <a:rPr lang="en-US"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api</a:t>
            </a:r>
            <a:r>
              <a:rPr lang="zh-CN"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，权限</a:t>
            </a:r>
            <a:r>
              <a:rPr lang="en-US"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dalvik</a:t>
            </a:r>
            <a:r>
              <a:rPr lang="zh-CN"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指令，</a:t>
            </a:r>
            <a:r>
              <a:rPr lang="en-US" altLang="zh-CN"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api+dalvik</a:t>
            </a:r>
            <a:r>
              <a:rPr lang="zh-CN"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指令，权限</a:t>
            </a:r>
            <a:r>
              <a:rPr lang="en-US"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api+dalvik</a:t>
            </a:r>
            <a:r>
              <a:rPr lang="zh-CN"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指令</a:t>
            </a:r>
            <a:r>
              <a:rPr lang="zh-CN" altLang="en-US"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。得到的最好十折交叉分析结果为随机森林分类的</a:t>
            </a:r>
            <a:r>
              <a:rPr lang="en-US" altLang="zh-CN" dirty="0" err="1">
                <a:solidFill>
                  <a:schemeClr val="bg1"/>
                </a:solidFill>
                <a:latin typeface="Times New Roman" panose="02020603050405020304" pitchFamily="18" charset="0"/>
                <a:ea typeface="宋体" panose="02010600030101010101" pitchFamily="2" charset="-122"/>
                <a:cs typeface="Times New Roman" panose="02020603050405020304" pitchFamily="18" charset="0"/>
              </a:rPr>
              <a:t>api+dalvik</a:t>
            </a:r>
            <a:r>
              <a:rPr lang="zh-CN" altLang="en-US"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指令的输出，其值为</a:t>
            </a:r>
            <a:r>
              <a:rPr lang="en-US"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96.26%</a:t>
            </a:r>
            <a:r>
              <a:rPr lang="zh-CN" altLang="en-US"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。即使只是简单地将组合特征的特征向量进行拼接从而形成新的向量作为分类器的输入，也能得到比单个特征更好的结果。所以我们有足够的理由相信，组合特征会用有比单个特征更好的分类效果</a:t>
            </a:r>
            <a:r>
              <a:rPr lang="zh-CN" altLang="en-US" dirty="0">
                <a:solidFill>
                  <a:schemeClr val="bg1"/>
                </a:solidFill>
              </a:rPr>
              <a:t>。</a:t>
            </a:r>
          </a:p>
        </p:txBody>
      </p:sp>
      <p:sp>
        <p:nvSpPr>
          <p:cNvPr id="7" name="矩形 6">
            <a:extLst>
              <a:ext uri="{FF2B5EF4-FFF2-40B4-BE49-F238E27FC236}">
                <a16:creationId xmlns:a16="http://schemas.microsoft.com/office/drawing/2014/main" id="{3B8F4F23-0381-4594-A886-1D9838A88E73}"/>
              </a:ext>
            </a:extLst>
          </p:cNvPr>
          <p:cNvSpPr/>
          <p:nvPr/>
        </p:nvSpPr>
        <p:spPr>
          <a:xfrm>
            <a:off x="5432611" y="3053758"/>
            <a:ext cx="3065930" cy="1600438"/>
          </a:xfrm>
          <a:prstGeom prst="rect">
            <a:avLst/>
          </a:prstGeom>
        </p:spPr>
        <p:txBody>
          <a:bodyPr wrap="square">
            <a:spAutoFit/>
          </a:bodyPr>
          <a:lstStyle/>
          <a:p>
            <a:r>
              <a:rPr lang="zh-CN"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通过</a:t>
            </a:r>
            <a:r>
              <a:rPr lang="en-US" altLang="zh-CN" dirty="0">
                <a:solidFill>
                  <a:schemeClr val="bg1"/>
                </a:solidFill>
                <a:latin typeface="Times New Roman" panose="02020603050405020304" pitchFamily="18" charset="0"/>
                <a:ea typeface="宋体" panose="02010600030101010101" pitchFamily="2" charset="-122"/>
              </a:rPr>
              <a:t>late fusion</a:t>
            </a:r>
            <a:r>
              <a:rPr lang="zh-CN"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的处理手段，将三种特征作为输入，分别放入随机森林模型中进行训练，最终结果以三种模型的预测来进行综合处理。从而得到最高的十折交叉分析结果，其数值为</a:t>
            </a:r>
            <a:r>
              <a:rPr lang="en-US" altLang="zh-CN" dirty="0">
                <a:solidFill>
                  <a:schemeClr val="bg1"/>
                </a:solidFill>
                <a:latin typeface="Times New Roman" panose="02020603050405020304" pitchFamily="18" charset="0"/>
                <a:ea typeface="宋体" panose="02010600030101010101" pitchFamily="2" charset="-122"/>
              </a:rPr>
              <a:t>97.51%</a:t>
            </a:r>
            <a:r>
              <a:rPr lang="zh-CN" altLang="zh-CN"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。这也证实了组合特征作为判别恶意软件的分类特征的良好效果。</a:t>
            </a:r>
            <a:endParaRPr lang="zh-CN" altLang="en-US" dirty="0">
              <a:solidFill>
                <a:schemeClr val="bg1"/>
              </a:solidFill>
            </a:endParaRPr>
          </a:p>
        </p:txBody>
      </p:sp>
      <p:sp>
        <p:nvSpPr>
          <p:cNvPr id="8" name="文本框 7">
            <a:extLst>
              <a:ext uri="{FF2B5EF4-FFF2-40B4-BE49-F238E27FC236}">
                <a16:creationId xmlns:a16="http://schemas.microsoft.com/office/drawing/2014/main" id="{F2668BB4-3DF1-4390-B4B7-55E19BA49601}"/>
              </a:ext>
            </a:extLst>
          </p:cNvPr>
          <p:cNvSpPr txBox="1"/>
          <p:nvPr/>
        </p:nvSpPr>
        <p:spPr>
          <a:xfrm>
            <a:off x="497540" y="974912"/>
            <a:ext cx="1875866" cy="369332"/>
          </a:xfrm>
          <a:prstGeom prst="rect">
            <a:avLst/>
          </a:prstGeom>
          <a:noFill/>
        </p:spPr>
        <p:txBody>
          <a:bodyPr wrap="square" rtlCol="0">
            <a:spAutoFit/>
          </a:bodyPr>
          <a:lstStyle/>
          <a:p>
            <a:r>
              <a:rPr lang="zh-CN" altLang="en-US" sz="1800" dirty="0">
                <a:solidFill>
                  <a:schemeClr val="tx2">
                    <a:lumMod val="60000"/>
                    <a:lumOff val="40000"/>
                  </a:schemeClr>
                </a:solidFill>
              </a:rPr>
              <a:t>单特征：</a:t>
            </a:r>
          </a:p>
        </p:txBody>
      </p:sp>
      <p:sp>
        <p:nvSpPr>
          <p:cNvPr id="9" name="文本框 8">
            <a:extLst>
              <a:ext uri="{FF2B5EF4-FFF2-40B4-BE49-F238E27FC236}">
                <a16:creationId xmlns:a16="http://schemas.microsoft.com/office/drawing/2014/main" id="{1FD8BA57-2D80-46A3-B988-F4A038A7FDDD}"/>
              </a:ext>
            </a:extLst>
          </p:cNvPr>
          <p:cNvSpPr txBox="1"/>
          <p:nvPr/>
        </p:nvSpPr>
        <p:spPr>
          <a:xfrm>
            <a:off x="497540" y="2542615"/>
            <a:ext cx="1875866" cy="369332"/>
          </a:xfrm>
          <a:prstGeom prst="rect">
            <a:avLst/>
          </a:prstGeom>
          <a:noFill/>
        </p:spPr>
        <p:txBody>
          <a:bodyPr wrap="square" rtlCol="0">
            <a:spAutoFit/>
          </a:bodyPr>
          <a:lstStyle/>
          <a:p>
            <a:r>
              <a:rPr lang="zh-CN" altLang="en-US" sz="1800" dirty="0">
                <a:solidFill>
                  <a:schemeClr val="tx2">
                    <a:lumMod val="60000"/>
                    <a:lumOff val="40000"/>
                  </a:schemeClr>
                </a:solidFill>
              </a:rPr>
              <a:t>组合特征：</a:t>
            </a:r>
          </a:p>
        </p:txBody>
      </p:sp>
    </p:spTree>
    <p:extLst>
      <p:ext uri="{BB962C8B-B14F-4D97-AF65-F5344CB8AC3E}">
        <p14:creationId xmlns:p14="http://schemas.microsoft.com/office/powerpoint/2010/main" val="14458127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pic>
        <p:nvPicPr>
          <p:cNvPr id="26" name="Google Shape;593;p47">
            <a:extLst>
              <a:ext uri="{FF2B5EF4-FFF2-40B4-BE49-F238E27FC236}">
                <a16:creationId xmlns:a16="http://schemas.microsoft.com/office/drawing/2014/main" id="{386D6AFC-DD8E-4960-B783-F17ED6074C4B}"/>
              </a:ext>
            </a:extLst>
          </p:cNvPr>
          <p:cNvPicPr preferRelativeResize="0"/>
          <p:nvPr/>
        </p:nvPicPr>
        <p:blipFill>
          <a:blip r:embed="rId3">
            <a:alphaModFix/>
          </a:blip>
          <a:stretch>
            <a:fillRect/>
          </a:stretch>
        </p:blipFill>
        <p:spPr>
          <a:xfrm>
            <a:off x="5668787" y="1495618"/>
            <a:ext cx="2108850" cy="2152264"/>
          </a:xfrm>
          <a:prstGeom prst="rect">
            <a:avLst/>
          </a:prstGeom>
          <a:noFill/>
          <a:ln>
            <a:noFill/>
          </a:ln>
        </p:spPr>
      </p:pic>
      <p:sp>
        <p:nvSpPr>
          <p:cNvPr id="27" name="Google Shape;175;p34">
            <a:extLst>
              <a:ext uri="{FF2B5EF4-FFF2-40B4-BE49-F238E27FC236}">
                <a16:creationId xmlns:a16="http://schemas.microsoft.com/office/drawing/2014/main" id="{0C611DD9-F9B1-4E74-887B-71F6E3374851}"/>
              </a:ext>
            </a:extLst>
          </p:cNvPr>
          <p:cNvSpPr txBox="1">
            <a:spLocks noGrp="1"/>
          </p:cNvSpPr>
          <p:nvPr>
            <p:ph type="title"/>
          </p:nvPr>
        </p:nvSpPr>
        <p:spPr>
          <a:xfrm>
            <a:off x="618566" y="2312008"/>
            <a:ext cx="4198200" cy="1000806"/>
          </a:xfrm>
          <a:prstGeom prst="rect">
            <a:avLst/>
          </a:prstGeom>
        </p:spPr>
        <p:txBody>
          <a:bodyPr spcFirstLastPara="1" wrap="square" lIns="91425" tIns="91425" rIns="91425" bIns="91425" anchor="b" anchorCtr="0">
            <a:noAutofit/>
          </a:bodyPr>
          <a:lstStyle/>
          <a:p>
            <a:pPr lvl="0" algn="l"/>
            <a:r>
              <a:rPr lang="en-US" altLang="zh-CN" sz="4000" dirty="0"/>
              <a:t>Prospect</a:t>
            </a:r>
          </a:p>
        </p:txBody>
      </p:sp>
      <p:sp>
        <p:nvSpPr>
          <p:cNvPr id="28" name="Google Shape;176;p34">
            <a:extLst>
              <a:ext uri="{FF2B5EF4-FFF2-40B4-BE49-F238E27FC236}">
                <a16:creationId xmlns:a16="http://schemas.microsoft.com/office/drawing/2014/main" id="{4D599B4C-EDAB-4C43-A8F9-536EDB823C0B}"/>
              </a:ext>
            </a:extLst>
          </p:cNvPr>
          <p:cNvSpPr txBox="1">
            <a:spLocks/>
          </p:cNvSpPr>
          <p:nvPr/>
        </p:nvSpPr>
        <p:spPr>
          <a:xfrm>
            <a:off x="618566" y="3312814"/>
            <a:ext cx="3855300" cy="546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600"/>
              </a:spcAft>
            </a:pPr>
            <a:r>
              <a:rPr lang="zh-CN" altLang="en-US" dirty="0">
                <a:solidFill>
                  <a:schemeClr val="bg1"/>
                </a:solidFill>
              </a:rPr>
              <a:t>结论与展望</a:t>
            </a:r>
          </a:p>
        </p:txBody>
      </p:sp>
      <p:sp>
        <p:nvSpPr>
          <p:cNvPr id="29" name="Google Shape;177;p34">
            <a:extLst>
              <a:ext uri="{FF2B5EF4-FFF2-40B4-BE49-F238E27FC236}">
                <a16:creationId xmlns:a16="http://schemas.microsoft.com/office/drawing/2014/main" id="{20000F45-43AF-4292-88C3-FD6E1107FCBD}"/>
              </a:ext>
            </a:extLst>
          </p:cNvPr>
          <p:cNvSpPr txBox="1">
            <a:spLocks/>
          </p:cNvSpPr>
          <p:nvPr/>
        </p:nvSpPr>
        <p:spPr>
          <a:xfrm>
            <a:off x="618566" y="1347873"/>
            <a:ext cx="1848000" cy="1092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6500" dirty="0">
                <a:solidFill>
                  <a:srgbClr val="EF00DE"/>
                </a:solidFill>
                <a:latin typeface="Poppins"/>
                <a:cs typeface="Poppins"/>
              </a:rPr>
              <a:t>0</a:t>
            </a:r>
            <a:r>
              <a:rPr lang="en-US" altLang="zh-CN" sz="6500" dirty="0">
                <a:solidFill>
                  <a:srgbClr val="EF00DE"/>
                </a:solidFill>
                <a:latin typeface="Poppins"/>
                <a:cs typeface="Poppins"/>
              </a:rPr>
              <a:t>5</a:t>
            </a:r>
            <a:endParaRPr lang="en" sz="6500" dirty="0">
              <a:solidFill>
                <a:srgbClr val="EF00DE"/>
              </a:solidFill>
              <a:latin typeface="Poppins"/>
              <a:cs typeface="Poppins"/>
            </a:endParaRPr>
          </a:p>
        </p:txBody>
      </p:sp>
    </p:spTree>
    <p:extLst>
      <p:ext uri="{BB962C8B-B14F-4D97-AF65-F5344CB8AC3E}">
        <p14:creationId xmlns:p14="http://schemas.microsoft.com/office/powerpoint/2010/main" val="33249856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pic>
        <p:nvPicPr>
          <p:cNvPr id="216" name="Google Shape;216;p38"/>
          <p:cNvPicPr preferRelativeResize="0"/>
          <p:nvPr/>
        </p:nvPicPr>
        <p:blipFill rotWithShape="1">
          <a:blip r:embed="rId3">
            <a:alphaModFix/>
          </a:blip>
          <a:srcRect l="22915" t="-8847" r="22719" b="27154"/>
          <a:stretch/>
        </p:blipFill>
        <p:spPr>
          <a:xfrm rot="5400000">
            <a:off x="4863654" y="394602"/>
            <a:ext cx="5147388" cy="4358184"/>
          </a:xfrm>
          <a:prstGeom prst="flowChartDocument">
            <a:avLst/>
          </a:prstGeom>
          <a:noFill/>
          <a:ln>
            <a:noFill/>
          </a:ln>
        </p:spPr>
      </p:pic>
      <p:sp>
        <p:nvSpPr>
          <p:cNvPr id="2" name="文本框 1">
            <a:extLst>
              <a:ext uri="{FF2B5EF4-FFF2-40B4-BE49-F238E27FC236}">
                <a16:creationId xmlns:a16="http://schemas.microsoft.com/office/drawing/2014/main" id="{E3172BE1-7299-43F5-A630-2FA1E57A4004}"/>
              </a:ext>
            </a:extLst>
          </p:cNvPr>
          <p:cNvSpPr txBox="1"/>
          <p:nvPr/>
        </p:nvSpPr>
        <p:spPr>
          <a:xfrm>
            <a:off x="847164" y="450477"/>
            <a:ext cx="4874559" cy="4508927"/>
          </a:xfrm>
          <a:prstGeom prst="rect">
            <a:avLst/>
          </a:prstGeom>
          <a:noFill/>
        </p:spPr>
        <p:txBody>
          <a:bodyPr wrap="square" rtlCol="0">
            <a:spAutoFit/>
          </a:bodyPr>
          <a:lstStyle/>
          <a:p>
            <a:pPr>
              <a:lnSpc>
                <a:spcPct val="150000"/>
              </a:lnSpc>
            </a:pPr>
            <a:r>
              <a:rPr lang="zh-CN" altLang="zh-CN" dirty="0">
                <a:solidFill>
                  <a:schemeClr val="bg1"/>
                </a:solidFill>
              </a:rPr>
              <a:t>从实验结果来看，基于机器学习的安卓恶意软件具有较高的准确率，表明其在实际应用领域具有一定的可行性。但由于知识储备的不足以及时间的限制，本次实验还有许多问题没有解决。</a:t>
            </a:r>
            <a:endParaRPr lang="en-US" altLang="zh-CN" dirty="0">
              <a:solidFill>
                <a:schemeClr val="bg1"/>
              </a:solidFill>
            </a:endParaRPr>
          </a:p>
          <a:p>
            <a:pPr>
              <a:lnSpc>
                <a:spcPct val="150000"/>
              </a:lnSpc>
            </a:pPr>
            <a:r>
              <a:rPr lang="zh-CN" altLang="zh-CN" dirty="0">
                <a:solidFill>
                  <a:schemeClr val="bg1"/>
                </a:solidFill>
              </a:rPr>
              <a:t>比如，数据样本相对来说还是较少，针对采取了混淆以及加壳技术的恶意软件的处理结果可能不尽人意，对机器学习算法缺少深入的了解可能导致实验过程中忽略了更加有效的算法，对特征数据处理的不到位导致准确性的降低，没有考虑到分类器的性能问题</a:t>
            </a:r>
            <a:r>
              <a:rPr lang="zh-CN" altLang="en-US" dirty="0">
                <a:solidFill>
                  <a:schemeClr val="bg1"/>
                </a:solidFill>
              </a:rPr>
              <a:t>等。</a:t>
            </a:r>
            <a:endParaRPr lang="en-US" altLang="zh-CN" dirty="0">
              <a:solidFill>
                <a:schemeClr val="bg1"/>
              </a:solidFill>
            </a:endParaRPr>
          </a:p>
          <a:p>
            <a:pPr>
              <a:lnSpc>
                <a:spcPct val="150000"/>
              </a:lnSpc>
            </a:pPr>
            <a:r>
              <a:rPr lang="zh-CN" altLang="zh-CN" dirty="0">
                <a:solidFill>
                  <a:schemeClr val="bg1"/>
                </a:solidFill>
              </a:rPr>
              <a:t>此外，安卓系统的更新发展较快，对整个系统以及</a:t>
            </a:r>
            <a:r>
              <a:rPr lang="en-US" altLang="zh-CN" dirty="0">
                <a:solidFill>
                  <a:schemeClr val="bg1"/>
                </a:solidFill>
              </a:rPr>
              <a:t>APK</a:t>
            </a:r>
            <a:r>
              <a:rPr lang="zh-CN" altLang="zh-CN" dirty="0">
                <a:solidFill>
                  <a:schemeClr val="bg1"/>
                </a:solidFill>
              </a:rPr>
              <a:t>文件缺少的更加深入的了解也极有可能导致我们忽视了一些更具有代表性的特征等等，这些都是需要在未来进一步解决的问题。</a:t>
            </a:r>
          </a:p>
          <a:p>
            <a:endParaRPr lang="zh-C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Google Shape;751;p57">
            <a:extLst>
              <a:ext uri="{FF2B5EF4-FFF2-40B4-BE49-F238E27FC236}">
                <a16:creationId xmlns:a16="http://schemas.microsoft.com/office/drawing/2014/main" id="{A9A3F5C9-2C33-4B8F-AF46-DA2501B72029}"/>
              </a:ext>
            </a:extLst>
          </p:cNvPr>
          <p:cNvSpPr txBox="1">
            <a:spLocks/>
          </p:cNvSpPr>
          <p:nvPr/>
        </p:nvSpPr>
        <p:spPr>
          <a:xfrm>
            <a:off x="3236686" y="2264229"/>
            <a:ext cx="5112360" cy="220621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2400"/>
              <a:buFont typeface="Poppins"/>
              <a:buNone/>
              <a:defRPr sz="2400" b="0" i="0" u="none" strike="noStrike" cap="none">
                <a:solidFill>
                  <a:srgbClr val="FFFFFF"/>
                </a:solidFill>
                <a:latin typeface="Poppins"/>
                <a:ea typeface="Poppins"/>
                <a:cs typeface="Poppins"/>
                <a:sym typeface="Poppins"/>
              </a:defRPr>
            </a:lvl1pPr>
            <a:lvl2pPr marR="0" lvl="1" algn="r" rtl="0">
              <a:lnSpc>
                <a:spcPct val="100000"/>
              </a:lnSpc>
              <a:spcBef>
                <a:spcPts val="0"/>
              </a:spcBef>
              <a:spcAft>
                <a:spcPts val="0"/>
              </a:spcAft>
              <a:buClr>
                <a:srgbClr val="FFFFFF"/>
              </a:buClr>
              <a:buSzPts val="2400"/>
              <a:buFont typeface="Poppins"/>
              <a:buNone/>
              <a:defRPr sz="2400" b="0" i="0" u="none" strike="noStrike" cap="none">
                <a:solidFill>
                  <a:srgbClr val="FFFFFF"/>
                </a:solidFill>
                <a:latin typeface="Poppins"/>
                <a:ea typeface="Poppins"/>
                <a:cs typeface="Poppins"/>
                <a:sym typeface="Poppins"/>
              </a:defRPr>
            </a:lvl2pPr>
            <a:lvl3pPr marR="0" lvl="2" algn="r" rtl="0">
              <a:lnSpc>
                <a:spcPct val="100000"/>
              </a:lnSpc>
              <a:spcBef>
                <a:spcPts val="0"/>
              </a:spcBef>
              <a:spcAft>
                <a:spcPts val="0"/>
              </a:spcAft>
              <a:buClr>
                <a:srgbClr val="FFFFFF"/>
              </a:buClr>
              <a:buSzPts val="2400"/>
              <a:buFont typeface="Poppins"/>
              <a:buNone/>
              <a:defRPr sz="2400" b="0" i="0" u="none" strike="noStrike" cap="none">
                <a:solidFill>
                  <a:srgbClr val="FFFFFF"/>
                </a:solidFill>
                <a:latin typeface="Poppins"/>
                <a:ea typeface="Poppins"/>
                <a:cs typeface="Poppins"/>
                <a:sym typeface="Poppins"/>
              </a:defRPr>
            </a:lvl3pPr>
            <a:lvl4pPr marR="0" lvl="3" algn="r" rtl="0">
              <a:lnSpc>
                <a:spcPct val="100000"/>
              </a:lnSpc>
              <a:spcBef>
                <a:spcPts val="0"/>
              </a:spcBef>
              <a:spcAft>
                <a:spcPts val="0"/>
              </a:spcAft>
              <a:buClr>
                <a:srgbClr val="FFFFFF"/>
              </a:buClr>
              <a:buSzPts val="2400"/>
              <a:buFont typeface="Poppins"/>
              <a:buNone/>
              <a:defRPr sz="2400" b="0" i="0" u="none" strike="noStrike" cap="none">
                <a:solidFill>
                  <a:srgbClr val="FFFFFF"/>
                </a:solidFill>
                <a:latin typeface="Poppins"/>
                <a:ea typeface="Poppins"/>
                <a:cs typeface="Poppins"/>
                <a:sym typeface="Poppins"/>
              </a:defRPr>
            </a:lvl4pPr>
            <a:lvl5pPr marR="0" lvl="4" algn="r" rtl="0">
              <a:lnSpc>
                <a:spcPct val="100000"/>
              </a:lnSpc>
              <a:spcBef>
                <a:spcPts val="0"/>
              </a:spcBef>
              <a:spcAft>
                <a:spcPts val="0"/>
              </a:spcAft>
              <a:buClr>
                <a:srgbClr val="FFFFFF"/>
              </a:buClr>
              <a:buSzPts val="2400"/>
              <a:buFont typeface="Poppins"/>
              <a:buNone/>
              <a:defRPr sz="2400" b="0" i="0" u="none" strike="noStrike" cap="none">
                <a:solidFill>
                  <a:srgbClr val="FFFFFF"/>
                </a:solidFill>
                <a:latin typeface="Poppins"/>
                <a:ea typeface="Poppins"/>
                <a:cs typeface="Poppins"/>
                <a:sym typeface="Poppins"/>
              </a:defRPr>
            </a:lvl5pPr>
            <a:lvl6pPr marR="0" lvl="5" algn="r" rtl="0">
              <a:lnSpc>
                <a:spcPct val="100000"/>
              </a:lnSpc>
              <a:spcBef>
                <a:spcPts val="0"/>
              </a:spcBef>
              <a:spcAft>
                <a:spcPts val="0"/>
              </a:spcAft>
              <a:buClr>
                <a:srgbClr val="FFFFFF"/>
              </a:buClr>
              <a:buSzPts val="2400"/>
              <a:buFont typeface="Poppins"/>
              <a:buNone/>
              <a:defRPr sz="2400" b="0" i="0" u="none" strike="noStrike" cap="none">
                <a:solidFill>
                  <a:srgbClr val="FFFFFF"/>
                </a:solidFill>
                <a:latin typeface="Poppins"/>
                <a:ea typeface="Poppins"/>
                <a:cs typeface="Poppins"/>
                <a:sym typeface="Poppins"/>
              </a:defRPr>
            </a:lvl6pPr>
            <a:lvl7pPr marR="0" lvl="6" algn="r" rtl="0">
              <a:lnSpc>
                <a:spcPct val="100000"/>
              </a:lnSpc>
              <a:spcBef>
                <a:spcPts val="0"/>
              </a:spcBef>
              <a:spcAft>
                <a:spcPts val="0"/>
              </a:spcAft>
              <a:buClr>
                <a:srgbClr val="FFFFFF"/>
              </a:buClr>
              <a:buSzPts val="2400"/>
              <a:buFont typeface="Poppins"/>
              <a:buNone/>
              <a:defRPr sz="2400" b="0" i="0" u="none" strike="noStrike" cap="none">
                <a:solidFill>
                  <a:srgbClr val="FFFFFF"/>
                </a:solidFill>
                <a:latin typeface="Poppins"/>
                <a:ea typeface="Poppins"/>
                <a:cs typeface="Poppins"/>
                <a:sym typeface="Poppins"/>
              </a:defRPr>
            </a:lvl7pPr>
            <a:lvl8pPr marR="0" lvl="7" algn="r" rtl="0">
              <a:lnSpc>
                <a:spcPct val="100000"/>
              </a:lnSpc>
              <a:spcBef>
                <a:spcPts val="0"/>
              </a:spcBef>
              <a:spcAft>
                <a:spcPts val="0"/>
              </a:spcAft>
              <a:buClr>
                <a:srgbClr val="FFFFFF"/>
              </a:buClr>
              <a:buSzPts val="2400"/>
              <a:buFont typeface="Poppins"/>
              <a:buNone/>
              <a:defRPr sz="2400" b="0" i="0" u="none" strike="noStrike" cap="none">
                <a:solidFill>
                  <a:srgbClr val="FFFFFF"/>
                </a:solidFill>
                <a:latin typeface="Poppins"/>
                <a:ea typeface="Poppins"/>
                <a:cs typeface="Poppins"/>
                <a:sym typeface="Poppins"/>
              </a:defRPr>
            </a:lvl8pPr>
            <a:lvl9pPr marR="0" lvl="8" algn="r" rtl="0">
              <a:lnSpc>
                <a:spcPct val="100000"/>
              </a:lnSpc>
              <a:spcBef>
                <a:spcPts val="0"/>
              </a:spcBef>
              <a:spcAft>
                <a:spcPts val="0"/>
              </a:spcAft>
              <a:buClr>
                <a:srgbClr val="FFFFFF"/>
              </a:buClr>
              <a:buSzPts val="2400"/>
              <a:buFont typeface="Poppins"/>
              <a:buNone/>
              <a:defRPr sz="2400" b="0" i="0" u="none" strike="noStrike" cap="none">
                <a:solidFill>
                  <a:srgbClr val="FFFFFF"/>
                </a:solidFill>
                <a:latin typeface="Poppins"/>
                <a:ea typeface="Poppins"/>
                <a:cs typeface="Poppins"/>
                <a:sym typeface="Poppins"/>
              </a:defRPr>
            </a:lvl9pPr>
          </a:lstStyle>
          <a:p>
            <a:r>
              <a:rPr lang="en-US" sz="5400" dirty="0"/>
              <a:t>THANKS</a:t>
            </a:r>
          </a:p>
          <a:p>
            <a:endParaRPr lang="en-US" sz="1800" dirty="0"/>
          </a:p>
          <a:p>
            <a:r>
              <a:rPr lang="en-US" sz="4000" dirty="0"/>
              <a:t>for listening!</a:t>
            </a:r>
          </a:p>
        </p:txBody>
      </p:sp>
    </p:spTree>
    <p:extLst>
      <p:ext uri="{BB962C8B-B14F-4D97-AF65-F5344CB8AC3E}">
        <p14:creationId xmlns:p14="http://schemas.microsoft.com/office/powerpoint/2010/main" val="2432331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33"/>
          <p:cNvSpPr txBox="1">
            <a:spLocks noGrp="1"/>
          </p:cNvSpPr>
          <p:nvPr>
            <p:ph type="title"/>
          </p:nvPr>
        </p:nvSpPr>
        <p:spPr>
          <a:xfrm>
            <a:off x="716550" y="2077746"/>
            <a:ext cx="1848000" cy="10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60" name="Google Shape;160;p33"/>
          <p:cNvSpPr txBox="1">
            <a:spLocks noGrp="1"/>
          </p:cNvSpPr>
          <p:nvPr>
            <p:ph type="title" idx="2"/>
          </p:nvPr>
        </p:nvSpPr>
        <p:spPr>
          <a:xfrm>
            <a:off x="716550" y="2835871"/>
            <a:ext cx="18480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161" name="Google Shape;161;p33"/>
          <p:cNvSpPr txBox="1">
            <a:spLocks noGrp="1"/>
          </p:cNvSpPr>
          <p:nvPr>
            <p:ph type="subTitle" idx="1"/>
          </p:nvPr>
        </p:nvSpPr>
        <p:spPr>
          <a:xfrm>
            <a:off x="716550" y="3246846"/>
            <a:ext cx="1848000" cy="115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t>概  述</a:t>
            </a:r>
            <a:endParaRPr dirty="0"/>
          </a:p>
        </p:txBody>
      </p:sp>
      <p:sp>
        <p:nvSpPr>
          <p:cNvPr id="162" name="Google Shape;162;p33"/>
          <p:cNvSpPr txBox="1">
            <a:spLocks noGrp="1"/>
          </p:cNvSpPr>
          <p:nvPr>
            <p:ph type="title" idx="3"/>
          </p:nvPr>
        </p:nvSpPr>
        <p:spPr>
          <a:xfrm>
            <a:off x="5655413" y="436471"/>
            <a:ext cx="1848000" cy="10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163" name="Google Shape;163;p33"/>
          <p:cNvSpPr txBox="1">
            <a:spLocks noGrp="1"/>
          </p:cNvSpPr>
          <p:nvPr>
            <p:ph type="title" idx="4"/>
          </p:nvPr>
        </p:nvSpPr>
        <p:spPr>
          <a:xfrm>
            <a:off x="5655413" y="1194596"/>
            <a:ext cx="18480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dirty="0"/>
              <a:t>RESULT ANALYSIS</a:t>
            </a:r>
            <a:endParaRPr dirty="0"/>
          </a:p>
        </p:txBody>
      </p:sp>
      <p:sp>
        <p:nvSpPr>
          <p:cNvPr id="164" name="Google Shape;164;p33"/>
          <p:cNvSpPr txBox="1">
            <a:spLocks noGrp="1"/>
          </p:cNvSpPr>
          <p:nvPr>
            <p:ph type="subTitle" idx="5"/>
          </p:nvPr>
        </p:nvSpPr>
        <p:spPr>
          <a:xfrm>
            <a:off x="5655413" y="1605571"/>
            <a:ext cx="1848000" cy="115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t>检测结果分析</a:t>
            </a:r>
            <a:endParaRPr dirty="0"/>
          </a:p>
        </p:txBody>
      </p:sp>
      <p:sp>
        <p:nvSpPr>
          <p:cNvPr id="165" name="Google Shape;165;p33"/>
          <p:cNvSpPr txBox="1">
            <a:spLocks noGrp="1"/>
          </p:cNvSpPr>
          <p:nvPr>
            <p:ph type="title" idx="6"/>
          </p:nvPr>
        </p:nvSpPr>
        <p:spPr>
          <a:xfrm>
            <a:off x="1746846" y="436471"/>
            <a:ext cx="1848000" cy="10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66" name="Google Shape;166;p33"/>
          <p:cNvSpPr txBox="1">
            <a:spLocks noGrp="1"/>
          </p:cNvSpPr>
          <p:nvPr>
            <p:ph type="title" idx="7"/>
          </p:nvPr>
        </p:nvSpPr>
        <p:spPr>
          <a:xfrm>
            <a:off x="1746838" y="1194596"/>
            <a:ext cx="18480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dirty="0"/>
              <a:t>KNOWLEDGE</a:t>
            </a:r>
            <a:endParaRPr lang="en-US" dirty="0"/>
          </a:p>
        </p:txBody>
      </p:sp>
      <p:sp>
        <p:nvSpPr>
          <p:cNvPr id="167" name="Google Shape;167;p33"/>
          <p:cNvSpPr txBox="1">
            <a:spLocks noGrp="1"/>
          </p:cNvSpPr>
          <p:nvPr>
            <p:ph type="subTitle" idx="8"/>
          </p:nvPr>
        </p:nvSpPr>
        <p:spPr>
          <a:xfrm>
            <a:off x="1746838" y="1605571"/>
            <a:ext cx="1848000" cy="115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t>基础知识</a:t>
            </a:r>
            <a:endParaRPr dirty="0"/>
          </a:p>
        </p:txBody>
      </p:sp>
      <p:sp>
        <p:nvSpPr>
          <p:cNvPr id="168" name="Google Shape;168;p33"/>
          <p:cNvSpPr txBox="1">
            <a:spLocks noGrp="1"/>
          </p:cNvSpPr>
          <p:nvPr>
            <p:ph type="title" idx="9"/>
          </p:nvPr>
        </p:nvSpPr>
        <p:spPr>
          <a:xfrm>
            <a:off x="3701130" y="436471"/>
            <a:ext cx="1848000" cy="10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169" name="Google Shape;169;p33"/>
          <p:cNvSpPr txBox="1">
            <a:spLocks noGrp="1"/>
          </p:cNvSpPr>
          <p:nvPr>
            <p:ph type="title" idx="13"/>
          </p:nvPr>
        </p:nvSpPr>
        <p:spPr>
          <a:xfrm>
            <a:off x="3701138" y="1194596"/>
            <a:ext cx="18480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dirty="0"/>
              <a:t>PROCEDURE</a:t>
            </a:r>
            <a:endParaRPr dirty="0"/>
          </a:p>
        </p:txBody>
      </p:sp>
      <p:sp>
        <p:nvSpPr>
          <p:cNvPr id="170" name="Google Shape;170;p33"/>
          <p:cNvSpPr txBox="1">
            <a:spLocks noGrp="1"/>
          </p:cNvSpPr>
          <p:nvPr>
            <p:ph type="subTitle" idx="14"/>
          </p:nvPr>
        </p:nvSpPr>
        <p:spPr>
          <a:xfrm>
            <a:off x="3701138" y="1605571"/>
            <a:ext cx="1848000" cy="115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CN" altLang="en-US" dirty="0"/>
              <a:t>实验过程</a:t>
            </a:r>
            <a:endParaRPr dirty="0"/>
          </a:p>
        </p:txBody>
      </p:sp>
      <p:sp>
        <p:nvSpPr>
          <p:cNvPr id="14" name="Google Shape;162;p33">
            <a:extLst>
              <a:ext uri="{FF2B5EF4-FFF2-40B4-BE49-F238E27FC236}">
                <a16:creationId xmlns:a16="http://schemas.microsoft.com/office/drawing/2014/main" id="{CF92009E-BA1E-4A2B-9EB0-5DB3E79E0001}"/>
              </a:ext>
            </a:extLst>
          </p:cNvPr>
          <p:cNvSpPr txBox="1">
            <a:spLocks/>
          </p:cNvSpPr>
          <p:nvPr/>
        </p:nvSpPr>
        <p:spPr>
          <a:xfrm>
            <a:off x="6685700" y="2077746"/>
            <a:ext cx="1848000" cy="1092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EF00DE"/>
              </a:buClr>
              <a:buSzPts val="6500"/>
              <a:buFont typeface="Poppins"/>
              <a:buNone/>
              <a:defRPr sz="6500" b="0" i="0" u="none" strike="noStrike" cap="none">
                <a:solidFill>
                  <a:srgbClr val="EF00DE"/>
                </a:solidFill>
                <a:latin typeface="Poppins"/>
                <a:ea typeface="Poppins"/>
                <a:cs typeface="Poppins"/>
                <a:sym typeface="Poppins"/>
              </a:defRPr>
            </a:lvl1pPr>
            <a:lvl2pPr marR="0" lvl="1" algn="ctr" rtl="0">
              <a:lnSpc>
                <a:spcPct val="100000"/>
              </a:lnSpc>
              <a:spcBef>
                <a:spcPts val="0"/>
              </a:spcBef>
              <a:spcAft>
                <a:spcPts val="0"/>
              </a:spcAft>
              <a:buClr>
                <a:srgbClr val="EF00DE"/>
              </a:buClr>
              <a:buSzPts val="6500"/>
              <a:buFont typeface="Poppins"/>
              <a:buNone/>
              <a:defRPr sz="6500" b="0" i="0" u="none" strike="noStrike" cap="none">
                <a:solidFill>
                  <a:srgbClr val="EF00DE"/>
                </a:solidFill>
                <a:latin typeface="Poppins"/>
                <a:ea typeface="Poppins"/>
                <a:cs typeface="Poppins"/>
                <a:sym typeface="Poppins"/>
              </a:defRPr>
            </a:lvl2pPr>
            <a:lvl3pPr marR="0" lvl="2" algn="ctr" rtl="0">
              <a:lnSpc>
                <a:spcPct val="100000"/>
              </a:lnSpc>
              <a:spcBef>
                <a:spcPts val="0"/>
              </a:spcBef>
              <a:spcAft>
                <a:spcPts val="0"/>
              </a:spcAft>
              <a:buClr>
                <a:srgbClr val="EF00DE"/>
              </a:buClr>
              <a:buSzPts val="6500"/>
              <a:buFont typeface="Poppins"/>
              <a:buNone/>
              <a:defRPr sz="6500" b="0" i="0" u="none" strike="noStrike" cap="none">
                <a:solidFill>
                  <a:srgbClr val="EF00DE"/>
                </a:solidFill>
                <a:latin typeface="Poppins"/>
                <a:ea typeface="Poppins"/>
                <a:cs typeface="Poppins"/>
                <a:sym typeface="Poppins"/>
              </a:defRPr>
            </a:lvl3pPr>
            <a:lvl4pPr marR="0" lvl="3" algn="ctr" rtl="0">
              <a:lnSpc>
                <a:spcPct val="100000"/>
              </a:lnSpc>
              <a:spcBef>
                <a:spcPts val="0"/>
              </a:spcBef>
              <a:spcAft>
                <a:spcPts val="0"/>
              </a:spcAft>
              <a:buClr>
                <a:srgbClr val="EF00DE"/>
              </a:buClr>
              <a:buSzPts val="6500"/>
              <a:buFont typeface="Poppins"/>
              <a:buNone/>
              <a:defRPr sz="6500" b="0" i="0" u="none" strike="noStrike" cap="none">
                <a:solidFill>
                  <a:srgbClr val="EF00DE"/>
                </a:solidFill>
                <a:latin typeface="Poppins"/>
                <a:ea typeface="Poppins"/>
                <a:cs typeface="Poppins"/>
                <a:sym typeface="Poppins"/>
              </a:defRPr>
            </a:lvl4pPr>
            <a:lvl5pPr marR="0" lvl="4" algn="ctr" rtl="0">
              <a:lnSpc>
                <a:spcPct val="100000"/>
              </a:lnSpc>
              <a:spcBef>
                <a:spcPts val="0"/>
              </a:spcBef>
              <a:spcAft>
                <a:spcPts val="0"/>
              </a:spcAft>
              <a:buClr>
                <a:srgbClr val="EF00DE"/>
              </a:buClr>
              <a:buSzPts val="6500"/>
              <a:buFont typeface="Poppins"/>
              <a:buNone/>
              <a:defRPr sz="6500" b="0" i="0" u="none" strike="noStrike" cap="none">
                <a:solidFill>
                  <a:srgbClr val="EF00DE"/>
                </a:solidFill>
                <a:latin typeface="Poppins"/>
                <a:ea typeface="Poppins"/>
                <a:cs typeface="Poppins"/>
                <a:sym typeface="Poppins"/>
              </a:defRPr>
            </a:lvl5pPr>
            <a:lvl6pPr marR="0" lvl="5" algn="ctr" rtl="0">
              <a:lnSpc>
                <a:spcPct val="100000"/>
              </a:lnSpc>
              <a:spcBef>
                <a:spcPts val="0"/>
              </a:spcBef>
              <a:spcAft>
                <a:spcPts val="0"/>
              </a:spcAft>
              <a:buClr>
                <a:srgbClr val="EF00DE"/>
              </a:buClr>
              <a:buSzPts val="6500"/>
              <a:buFont typeface="Poppins"/>
              <a:buNone/>
              <a:defRPr sz="6500" b="0" i="0" u="none" strike="noStrike" cap="none">
                <a:solidFill>
                  <a:srgbClr val="EF00DE"/>
                </a:solidFill>
                <a:latin typeface="Poppins"/>
                <a:ea typeface="Poppins"/>
                <a:cs typeface="Poppins"/>
                <a:sym typeface="Poppins"/>
              </a:defRPr>
            </a:lvl6pPr>
            <a:lvl7pPr marR="0" lvl="6" algn="ctr" rtl="0">
              <a:lnSpc>
                <a:spcPct val="100000"/>
              </a:lnSpc>
              <a:spcBef>
                <a:spcPts val="0"/>
              </a:spcBef>
              <a:spcAft>
                <a:spcPts val="0"/>
              </a:spcAft>
              <a:buClr>
                <a:srgbClr val="EF00DE"/>
              </a:buClr>
              <a:buSzPts val="6500"/>
              <a:buFont typeface="Poppins"/>
              <a:buNone/>
              <a:defRPr sz="6500" b="0" i="0" u="none" strike="noStrike" cap="none">
                <a:solidFill>
                  <a:srgbClr val="EF00DE"/>
                </a:solidFill>
                <a:latin typeface="Poppins"/>
                <a:ea typeface="Poppins"/>
                <a:cs typeface="Poppins"/>
                <a:sym typeface="Poppins"/>
              </a:defRPr>
            </a:lvl7pPr>
            <a:lvl8pPr marR="0" lvl="7" algn="ctr" rtl="0">
              <a:lnSpc>
                <a:spcPct val="100000"/>
              </a:lnSpc>
              <a:spcBef>
                <a:spcPts val="0"/>
              </a:spcBef>
              <a:spcAft>
                <a:spcPts val="0"/>
              </a:spcAft>
              <a:buClr>
                <a:srgbClr val="EF00DE"/>
              </a:buClr>
              <a:buSzPts val="6500"/>
              <a:buFont typeface="Poppins"/>
              <a:buNone/>
              <a:defRPr sz="6500" b="0" i="0" u="none" strike="noStrike" cap="none">
                <a:solidFill>
                  <a:srgbClr val="EF00DE"/>
                </a:solidFill>
                <a:latin typeface="Poppins"/>
                <a:ea typeface="Poppins"/>
                <a:cs typeface="Poppins"/>
                <a:sym typeface="Poppins"/>
              </a:defRPr>
            </a:lvl8pPr>
            <a:lvl9pPr marR="0" lvl="8" algn="ctr" rtl="0">
              <a:lnSpc>
                <a:spcPct val="100000"/>
              </a:lnSpc>
              <a:spcBef>
                <a:spcPts val="0"/>
              </a:spcBef>
              <a:spcAft>
                <a:spcPts val="0"/>
              </a:spcAft>
              <a:buClr>
                <a:srgbClr val="EF00DE"/>
              </a:buClr>
              <a:buSzPts val="6500"/>
              <a:buFont typeface="Poppins"/>
              <a:buNone/>
              <a:defRPr sz="6500" b="0" i="0" u="none" strike="noStrike" cap="none">
                <a:solidFill>
                  <a:srgbClr val="EF00DE"/>
                </a:solidFill>
                <a:latin typeface="Poppins"/>
                <a:ea typeface="Poppins"/>
                <a:cs typeface="Poppins"/>
                <a:sym typeface="Poppins"/>
              </a:defRPr>
            </a:lvl9pPr>
          </a:lstStyle>
          <a:p>
            <a:r>
              <a:rPr lang="en" dirty="0"/>
              <a:t>0</a:t>
            </a:r>
            <a:r>
              <a:rPr lang="en-US" altLang="zh-CN" dirty="0"/>
              <a:t>5</a:t>
            </a:r>
            <a:endParaRPr lang="en" dirty="0"/>
          </a:p>
        </p:txBody>
      </p:sp>
      <p:sp>
        <p:nvSpPr>
          <p:cNvPr id="15" name="Google Shape;163;p33">
            <a:extLst>
              <a:ext uri="{FF2B5EF4-FFF2-40B4-BE49-F238E27FC236}">
                <a16:creationId xmlns:a16="http://schemas.microsoft.com/office/drawing/2014/main" id="{84C0D866-712E-4974-9D3F-93DAFD5232F2}"/>
              </a:ext>
            </a:extLst>
          </p:cNvPr>
          <p:cNvSpPr txBox="1">
            <a:spLocks/>
          </p:cNvSpPr>
          <p:nvPr/>
        </p:nvSpPr>
        <p:spPr>
          <a:xfrm>
            <a:off x="6685700" y="2835871"/>
            <a:ext cx="1848000" cy="49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781FC2"/>
              </a:buClr>
              <a:buSzPts val="2800"/>
              <a:buFont typeface="Poppins"/>
              <a:buNone/>
              <a:defRPr sz="1600" b="0" i="0" u="none" strike="noStrike" cap="none">
                <a:solidFill>
                  <a:srgbClr val="FFFFFF"/>
                </a:solidFill>
                <a:latin typeface="Poppins"/>
                <a:ea typeface="Poppins"/>
                <a:cs typeface="Poppins"/>
                <a:sym typeface="Poppins"/>
              </a:defRPr>
            </a:lvl1pPr>
            <a:lvl2pPr marR="0" lvl="1" algn="ctr" rtl="0">
              <a:lnSpc>
                <a:spcPct val="100000"/>
              </a:lnSpc>
              <a:spcBef>
                <a:spcPts val="0"/>
              </a:spcBef>
              <a:spcAft>
                <a:spcPts val="0"/>
              </a:spcAft>
              <a:buClr>
                <a:srgbClr val="781FC2"/>
              </a:buClr>
              <a:buSzPts val="2800"/>
              <a:buFont typeface="Poppins"/>
              <a:buNone/>
              <a:defRPr sz="1600" b="0" i="0" u="none" strike="noStrike" cap="none">
                <a:solidFill>
                  <a:srgbClr val="FFFFFF"/>
                </a:solidFill>
                <a:latin typeface="Poppins"/>
                <a:ea typeface="Poppins"/>
                <a:cs typeface="Poppins"/>
                <a:sym typeface="Poppins"/>
              </a:defRPr>
            </a:lvl2pPr>
            <a:lvl3pPr marR="0" lvl="2" algn="ctr" rtl="0">
              <a:lnSpc>
                <a:spcPct val="100000"/>
              </a:lnSpc>
              <a:spcBef>
                <a:spcPts val="0"/>
              </a:spcBef>
              <a:spcAft>
                <a:spcPts val="0"/>
              </a:spcAft>
              <a:buClr>
                <a:srgbClr val="781FC2"/>
              </a:buClr>
              <a:buSzPts val="2800"/>
              <a:buFont typeface="Poppins"/>
              <a:buNone/>
              <a:defRPr sz="1600" b="0" i="0" u="none" strike="noStrike" cap="none">
                <a:solidFill>
                  <a:srgbClr val="FFFFFF"/>
                </a:solidFill>
                <a:latin typeface="Poppins"/>
                <a:ea typeface="Poppins"/>
                <a:cs typeface="Poppins"/>
                <a:sym typeface="Poppins"/>
              </a:defRPr>
            </a:lvl3pPr>
            <a:lvl4pPr marR="0" lvl="3" algn="ctr" rtl="0">
              <a:lnSpc>
                <a:spcPct val="100000"/>
              </a:lnSpc>
              <a:spcBef>
                <a:spcPts val="0"/>
              </a:spcBef>
              <a:spcAft>
                <a:spcPts val="0"/>
              </a:spcAft>
              <a:buClr>
                <a:srgbClr val="781FC2"/>
              </a:buClr>
              <a:buSzPts val="2800"/>
              <a:buFont typeface="Poppins"/>
              <a:buNone/>
              <a:defRPr sz="1600" b="0" i="0" u="none" strike="noStrike" cap="none">
                <a:solidFill>
                  <a:srgbClr val="FFFFFF"/>
                </a:solidFill>
                <a:latin typeface="Poppins"/>
                <a:ea typeface="Poppins"/>
                <a:cs typeface="Poppins"/>
                <a:sym typeface="Poppins"/>
              </a:defRPr>
            </a:lvl4pPr>
            <a:lvl5pPr marR="0" lvl="4" algn="ctr" rtl="0">
              <a:lnSpc>
                <a:spcPct val="100000"/>
              </a:lnSpc>
              <a:spcBef>
                <a:spcPts val="0"/>
              </a:spcBef>
              <a:spcAft>
                <a:spcPts val="0"/>
              </a:spcAft>
              <a:buClr>
                <a:srgbClr val="781FC2"/>
              </a:buClr>
              <a:buSzPts val="2800"/>
              <a:buFont typeface="Poppins"/>
              <a:buNone/>
              <a:defRPr sz="1600" b="0" i="0" u="none" strike="noStrike" cap="none">
                <a:solidFill>
                  <a:srgbClr val="FFFFFF"/>
                </a:solidFill>
                <a:latin typeface="Poppins"/>
                <a:ea typeface="Poppins"/>
                <a:cs typeface="Poppins"/>
                <a:sym typeface="Poppins"/>
              </a:defRPr>
            </a:lvl5pPr>
            <a:lvl6pPr marR="0" lvl="5" algn="ctr" rtl="0">
              <a:lnSpc>
                <a:spcPct val="100000"/>
              </a:lnSpc>
              <a:spcBef>
                <a:spcPts val="0"/>
              </a:spcBef>
              <a:spcAft>
                <a:spcPts val="0"/>
              </a:spcAft>
              <a:buClr>
                <a:srgbClr val="781FC2"/>
              </a:buClr>
              <a:buSzPts val="2800"/>
              <a:buFont typeface="Poppins"/>
              <a:buNone/>
              <a:defRPr sz="1600" b="0" i="0" u="none" strike="noStrike" cap="none">
                <a:solidFill>
                  <a:srgbClr val="FFFFFF"/>
                </a:solidFill>
                <a:latin typeface="Poppins"/>
                <a:ea typeface="Poppins"/>
                <a:cs typeface="Poppins"/>
                <a:sym typeface="Poppins"/>
              </a:defRPr>
            </a:lvl6pPr>
            <a:lvl7pPr marR="0" lvl="6" algn="ctr" rtl="0">
              <a:lnSpc>
                <a:spcPct val="100000"/>
              </a:lnSpc>
              <a:spcBef>
                <a:spcPts val="0"/>
              </a:spcBef>
              <a:spcAft>
                <a:spcPts val="0"/>
              </a:spcAft>
              <a:buClr>
                <a:srgbClr val="781FC2"/>
              </a:buClr>
              <a:buSzPts val="2800"/>
              <a:buFont typeface="Poppins"/>
              <a:buNone/>
              <a:defRPr sz="1600" b="0" i="0" u="none" strike="noStrike" cap="none">
                <a:solidFill>
                  <a:srgbClr val="FFFFFF"/>
                </a:solidFill>
                <a:latin typeface="Poppins"/>
                <a:ea typeface="Poppins"/>
                <a:cs typeface="Poppins"/>
                <a:sym typeface="Poppins"/>
              </a:defRPr>
            </a:lvl7pPr>
            <a:lvl8pPr marR="0" lvl="7" algn="ctr" rtl="0">
              <a:lnSpc>
                <a:spcPct val="100000"/>
              </a:lnSpc>
              <a:spcBef>
                <a:spcPts val="0"/>
              </a:spcBef>
              <a:spcAft>
                <a:spcPts val="0"/>
              </a:spcAft>
              <a:buClr>
                <a:srgbClr val="781FC2"/>
              </a:buClr>
              <a:buSzPts val="2800"/>
              <a:buFont typeface="Poppins"/>
              <a:buNone/>
              <a:defRPr sz="1600" b="0" i="0" u="none" strike="noStrike" cap="none">
                <a:solidFill>
                  <a:srgbClr val="FFFFFF"/>
                </a:solidFill>
                <a:latin typeface="Poppins"/>
                <a:ea typeface="Poppins"/>
                <a:cs typeface="Poppins"/>
                <a:sym typeface="Poppins"/>
              </a:defRPr>
            </a:lvl8pPr>
            <a:lvl9pPr marR="0" lvl="8" algn="ctr" rtl="0">
              <a:lnSpc>
                <a:spcPct val="100000"/>
              </a:lnSpc>
              <a:spcBef>
                <a:spcPts val="0"/>
              </a:spcBef>
              <a:spcAft>
                <a:spcPts val="0"/>
              </a:spcAft>
              <a:buClr>
                <a:srgbClr val="781FC2"/>
              </a:buClr>
              <a:buSzPts val="2800"/>
              <a:buFont typeface="Poppins"/>
              <a:buNone/>
              <a:defRPr sz="1600" b="0" i="0" u="none" strike="noStrike" cap="none">
                <a:solidFill>
                  <a:srgbClr val="FFFFFF"/>
                </a:solidFill>
                <a:latin typeface="Poppins"/>
                <a:ea typeface="Poppins"/>
                <a:cs typeface="Poppins"/>
                <a:sym typeface="Poppins"/>
              </a:defRPr>
            </a:lvl9pPr>
          </a:lstStyle>
          <a:p>
            <a:r>
              <a:rPr lang="en-US" altLang="zh-CN" dirty="0"/>
              <a:t>PROSPECT</a:t>
            </a:r>
            <a:endParaRPr lang="en-US" dirty="0"/>
          </a:p>
        </p:txBody>
      </p:sp>
      <p:sp>
        <p:nvSpPr>
          <p:cNvPr id="16" name="Google Shape;164;p33">
            <a:extLst>
              <a:ext uri="{FF2B5EF4-FFF2-40B4-BE49-F238E27FC236}">
                <a16:creationId xmlns:a16="http://schemas.microsoft.com/office/drawing/2014/main" id="{3DAC887C-8997-475E-9F85-E64DBE28502E}"/>
              </a:ext>
            </a:extLst>
          </p:cNvPr>
          <p:cNvSpPr txBox="1">
            <a:spLocks/>
          </p:cNvSpPr>
          <p:nvPr/>
        </p:nvSpPr>
        <p:spPr>
          <a:xfrm>
            <a:off x="6685700" y="3246846"/>
            <a:ext cx="1848000" cy="1154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rgbClr val="781FC2"/>
              </a:buClr>
              <a:buSzPts val="1800"/>
              <a:buFont typeface="Abel"/>
              <a:buNone/>
              <a:defRPr sz="1200" b="0" i="0" u="none" strike="noStrike" cap="none">
                <a:solidFill>
                  <a:srgbClr val="FFFFFF"/>
                </a:solidFill>
                <a:latin typeface="Abel"/>
                <a:ea typeface="Abel"/>
                <a:cs typeface="Abel"/>
                <a:sym typeface="Abel"/>
              </a:defRPr>
            </a:lvl1pPr>
            <a:lvl2pPr marL="914400" marR="0" lvl="1" indent="-317500" algn="ctr" rtl="0">
              <a:lnSpc>
                <a:spcPct val="115000"/>
              </a:lnSpc>
              <a:spcBef>
                <a:spcPts val="1600"/>
              </a:spcBef>
              <a:spcAft>
                <a:spcPts val="0"/>
              </a:spcAft>
              <a:buClr>
                <a:srgbClr val="781FC2"/>
              </a:buClr>
              <a:buSzPts val="1400"/>
              <a:buFont typeface="Abel"/>
              <a:buNone/>
              <a:defRPr sz="1200" b="0" i="0" u="none" strike="noStrike" cap="none">
                <a:solidFill>
                  <a:srgbClr val="FFFFFF"/>
                </a:solidFill>
                <a:latin typeface="Abel"/>
                <a:ea typeface="Abel"/>
                <a:cs typeface="Abel"/>
                <a:sym typeface="Abel"/>
              </a:defRPr>
            </a:lvl2pPr>
            <a:lvl3pPr marL="1371600" marR="0" lvl="2" indent="-317500" algn="ctr" rtl="0">
              <a:lnSpc>
                <a:spcPct val="115000"/>
              </a:lnSpc>
              <a:spcBef>
                <a:spcPts val="1600"/>
              </a:spcBef>
              <a:spcAft>
                <a:spcPts val="0"/>
              </a:spcAft>
              <a:buClr>
                <a:srgbClr val="781FC2"/>
              </a:buClr>
              <a:buSzPts val="1400"/>
              <a:buFont typeface="Abel"/>
              <a:buNone/>
              <a:defRPr sz="1200" b="0" i="0" u="none" strike="noStrike" cap="none">
                <a:solidFill>
                  <a:srgbClr val="FFFFFF"/>
                </a:solidFill>
                <a:latin typeface="Abel"/>
                <a:ea typeface="Abel"/>
                <a:cs typeface="Abel"/>
                <a:sym typeface="Abel"/>
              </a:defRPr>
            </a:lvl3pPr>
            <a:lvl4pPr marL="1828800" marR="0" lvl="3" indent="-317500" algn="ctr" rtl="0">
              <a:lnSpc>
                <a:spcPct val="115000"/>
              </a:lnSpc>
              <a:spcBef>
                <a:spcPts val="1600"/>
              </a:spcBef>
              <a:spcAft>
                <a:spcPts val="0"/>
              </a:spcAft>
              <a:buClr>
                <a:srgbClr val="781FC2"/>
              </a:buClr>
              <a:buSzPts val="1400"/>
              <a:buFont typeface="Abel"/>
              <a:buNone/>
              <a:defRPr sz="1200" b="0" i="0" u="none" strike="noStrike" cap="none">
                <a:solidFill>
                  <a:srgbClr val="FFFFFF"/>
                </a:solidFill>
                <a:latin typeface="Abel"/>
                <a:ea typeface="Abel"/>
                <a:cs typeface="Abel"/>
                <a:sym typeface="Abel"/>
              </a:defRPr>
            </a:lvl4pPr>
            <a:lvl5pPr marL="2286000" marR="0" lvl="4" indent="-317500" algn="ctr" rtl="0">
              <a:lnSpc>
                <a:spcPct val="115000"/>
              </a:lnSpc>
              <a:spcBef>
                <a:spcPts val="1600"/>
              </a:spcBef>
              <a:spcAft>
                <a:spcPts val="0"/>
              </a:spcAft>
              <a:buClr>
                <a:srgbClr val="781FC2"/>
              </a:buClr>
              <a:buSzPts val="1400"/>
              <a:buFont typeface="Abel"/>
              <a:buNone/>
              <a:defRPr sz="1200" b="0" i="0" u="none" strike="noStrike" cap="none">
                <a:solidFill>
                  <a:srgbClr val="FFFFFF"/>
                </a:solidFill>
                <a:latin typeface="Abel"/>
                <a:ea typeface="Abel"/>
                <a:cs typeface="Abel"/>
                <a:sym typeface="Abel"/>
              </a:defRPr>
            </a:lvl5pPr>
            <a:lvl6pPr marL="2743200" marR="0" lvl="5" indent="-317500" algn="ctr" rtl="0">
              <a:lnSpc>
                <a:spcPct val="115000"/>
              </a:lnSpc>
              <a:spcBef>
                <a:spcPts val="1600"/>
              </a:spcBef>
              <a:spcAft>
                <a:spcPts val="0"/>
              </a:spcAft>
              <a:buClr>
                <a:srgbClr val="781FC2"/>
              </a:buClr>
              <a:buSzPts val="1400"/>
              <a:buFont typeface="Abel"/>
              <a:buNone/>
              <a:defRPr sz="1200" b="0" i="0" u="none" strike="noStrike" cap="none">
                <a:solidFill>
                  <a:srgbClr val="FFFFFF"/>
                </a:solidFill>
                <a:latin typeface="Abel"/>
                <a:ea typeface="Abel"/>
                <a:cs typeface="Abel"/>
                <a:sym typeface="Abel"/>
              </a:defRPr>
            </a:lvl6pPr>
            <a:lvl7pPr marL="3200400" marR="0" lvl="6" indent="-317500" algn="ctr" rtl="0">
              <a:lnSpc>
                <a:spcPct val="115000"/>
              </a:lnSpc>
              <a:spcBef>
                <a:spcPts val="1600"/>
              </a:spcBef>
              <a:spcAft>
                <a:spcPts val="0"/>
              </a:spcAft>
              <a:buClr>
                <a:srgbClr val="781FC2"/>
              </a:buClr>
              <a:buSzPts val="1400"/>
              <a:buFont typeface="Abel"/>
              <a:buNone/>
              <a:defRPr sz="1200" b="0" i="0" u="none" strike="noStrike" cap="none">
                <a:solidFill>
                  <a:srgbClr val="FFFFFF"/>
                </a:solidFill>
                <a:latin typeface="Abel"/>
                <a:ea typeface="Abel"/>
                <a:cs typeface="Abel"/>
                <a:sym typeface="Abel"/>
              </a:defRPr>
            </a:lvl7pPr>
            <a:lvl8pPr marL="3657600" marR="0" lvl="7" indent="-317500" algn="ctr" rtl="0">
              <a:lnSpc>
                <a:spcPct val="115000"/>
              </a:lnSpc>
              <a:spcBef>
                <a:spcPts val="1600"/>
              </a:spcBef>
              <a:spcAft>
                <a:spcPts val="0"/>
              </a:spcAft>
              <a:buClr>
                <a:srgbClr val="781FC2"/>
              </a:buClr>
              <a:buSzPts val="1400"/>
              <a:buFont typeface="Abel"/>
              <a:buNone/>
              <a:defRPr sz="1200" b="0" i="0" u="none" strike="noStrike" cap="none">
                <a:solidFill>
                  <a:srgbClr val="FFFFFF"/>
                </a:solidFill>
                <a:latin typeface="Abel"/>
                <a:ea typeface="Abel"/>
                <a:cs typeface="Abel"/>
                <a:sym typeface="Abel"/>
              </a:defRPr>
            </a:lvl8pPr>
            <a:lvl9pPr marL="4114800" marR="0" lvl="8" indent="-317500" algn="ctr" rtl="0">
              <a:lnSpc>
                <a:spcPct val="115000"/>
              </a:lnSpc>
              <a:spcBef>
                <a:spcPts val="1600"/>
              </a:spcBef>
              <a:spcAft>
                <a:spcPts val="1600"/>
              </a:spcAft>
              <a:buClr>
                <a:srgbClr val="781FC2"/>
              </a:buClr>
              <a:buSzPts val="1400"/>
              <a:buFont typeface="Abel"/>
              <a:buNone/>
              <a:defRPr sz="1200" b="0" i="0" u="none" strike="noStrike" cap="none">
                <a:solidFill>
                  <a:srgbClr val="FFFFFF"/>
                </a:solidFill>
                <a:latin typeface="Abel"/>
                <a:ea typeface="Abel"/>
                <a:cs typeface="Abel"/>
                <a:sym typeface="Abel"/>
              </a:defRPr>
            </a:lvl9pPr>
          </a:lstStyle>
          <a:p>
            <a:pPr marL="0" indent="0">
              <a:spcAft>
                <a:spcPts val="1600"/>
              </a:spcAft>
            </a:pPr>
            <a:r>
              <a:rPr lang="zh-CN" altLang="en-US" dirty="0"/>
              <a:t>结论与展望</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4"/>
          <p:cNvSpPr txBox="1">
            <a:spLocks noGrp="1"/>
          </p:cNvSpPr>
          <p:nvPr>
            <p:ph type="title"/>
          </p:nvPr>
        </p:nvSpPr>
        <p:spPr>
          <a:xfrm>
            <a:off x="4572000" y="1686975"/>
            <a:ext cx="3855300" cy="1092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ltLang="zh-CN" dirty="0"/>
              <a:t>Introduction</a:t>
            </a:r>
            <a:endParaRPr dirty="0"/>
          </a:p>
        </p:txBody>
      </p:sp>
      <p:sp>
        <p:nvSpPr>
          <p:cNvPr id="176" name="Google Shape;176;p34"/>
          <p:cNvSpPr txBox="1">
            <a:spLocks noGrp="1"/>
          </p:cNvSpPr>
          <p:nvPr>
            <p:ph type="subTitle" idx="1"/>
          </p:nvPr>
        </p:nvSpPr>
        <p:spPr>
          <a:xfrm>
            <a:off x="4488600" y="2779875"/>
            <a:ext cx="3855300" cy="546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zh-CN" altLang="en-US" dirty="0"/>
              <a:t>概     述</a:t>
            </a:r>
            <a:endParaRPr dirty="0"/>
          </a:p>
        </p:txBody>
      </p:sp>
      <p:sp>
        <p:nvSpPr>
          <p:cNvPr id="177" name="Google Shape;177;p34"/>
          <p:cNvSpPr txBox="1">
            <a:spLocks noGrp="1"/>
          </p:cNvSpPr>
          <p:nvPr>
            <p:ph type="title" idx="2"/>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pic>
        <p:nvPicPr>
          <p:cNvPr id="178" name="Google Shape;178;p34"/>
          <p:cNvPicPr preferRelativeResize="0"/>
          <p:nvPr/>
        </p:nvPicPr>
        <p:blipFill>
          <a:blip r:embed="rId3">
            <a:alphaModFix/>
          </a:blip>
          <a:stretch>
            <a:fillRect/>
          </a:stretch>
        </p:blipFill>
        <p:spPr>
          <a:xfrm>
            <a:off x="800100" y="1027075"/>
            <a:ext cx="2706423" cy="3089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cxnSp>
        <p:nvCxnSpPr>
          <p:cNvPr id="19" name="直接连接符 18">
            <a:extLst>
              <a:ext uri="{FF2B5EF4-FFF2-40B4-BE49-F238E27FC236}">
                <a16:creationId xmlns:a16="http://schemas.microsoft.com/office/drawing/2014/main" id="{419F3B9F-94CE-4F40-8820-B4D08EB5C83E}"/>
              </a:ext>
            </a:extLst>
          </p:cNvPr>
          <p:cNvCxnSpPr/>
          <p:nvPr/>
        </p:nvCxnSpPr>
        <p:spPr>
          <a:xfrm>
            <a:off x="0" y="712694"/>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4980AEBD-57AD-40C7-AAAD-5ABC4ED3ADEC}"/>
              </a:ext>
            </a:extLst>
          </p:cNvPr>
          <p:cNvSpPr txBox="1"/>
          <p:nvPr/>
        </p:nvSpPr>
        <p:spPr>
          <a:xfrm>
            <a:off x="262218" y="215153"/>
            <a:ext cx="5082988" cy="400110"/>
          </a:xfrm>
          <a:prstGeom prst="rect">
            <a:avLst/>
          </a:prstGeom>
          <a:noFill/>
        </p:spPr>
        <p:txBody>
          <a:bodyPr wrap="square" rtlCol="0">
            <a:spAutoFit/>
          </a:bodyPr>
          <a:lstStyle/>
          <a:p>
            <a:r>
              <a:rPr lang="en-US" altLang="zh-CN" sz="2000" dirty="0">
                <a:solidFill>
                  <a:schemeClr val="bg1"/>
                </a:solidFill>
              </a:rPr>
              <a:t>1 Introduction </a:t>
            </a:r>
            <a:r>
              <a:rPr lang="zh-CN" altLang="en-US" sz="2000" dirty="0">
                <a:solidFill>
                  <a:schemeClr val="bg1"/>
                </a:solidFill>
              </a:rPr>
              <a:t>概述</a:t>
            </a:r>
          </a:p>
        </p:txBody>
      </p:sp>
      <p:sp>
        <p:nvSpPr>
          <p:cNvPr id="2" name="文本框 1">
            <a:extLst>
              <a:ext uri="{FF2B5EF4-FFF2-40B4-BE49-F238E27FC236}">
                <a16:creationId xmlns:a16="http://schemas.microsoft.com/office/drawing/2014/main" id="{83A8CC77-7A25-4832-AEE0-949F19E39351}"/>
              </a:ext>
            </a:extLst>
          </p:cNvPr>
          <p:cNvSpPr txBox="1"/>
          <p:nvPr/>
        </p:nvSpPr>
        <p:spPr>
          <a:xfrm>
            <a:off x="692524" y="1021976"/>
            <a:ext cx="8034617" cy="3745004"/>
          </a:xfrm>
          <a:prstGeom prst="rect">
            <a:avLst/>
          </a:prstGeom>
          <a:noFill/>
        </p:spPr>
        <p:txBody>
          <a:bodyPr wrap="square" rtlCol="0">
            <a:spAutoFit/>
          </a:bodyPr>
          <a:lstStyle/>
          <a:p>
            <a:endParaRPr lang="zh-CN" altLang="en-US" dirty="0"/>
          </a:p>
        </p:txBody>
      </p:sp>
      <p:sp>
        <p:nvSpPr>
          <p:cNvPr id="4" name="矩形 3">
            <a:extLst>
              <a:ext uri="{FF2B5EF4-FFF2-40B4-BE49-F238E27FC236}">
                <a16:creationId xmlns:a16="http://schemas.microsoft.com/office/drawing/2014/main" id="{DE9D584A-47AB-4012-9DB9-931E39046D3F}"/>
              </a:ext>
            </a:extLst>
          </p:cNvPr>
          <p:cNvSpPr/>
          <p:nvPr/>
        </p:nvSpPr>
        <p:spPr>
          <a:xfrm>
            <a:off x="1337982" y="1413303"/>
            <a:ext cx="6743700" cy="2962349"/>
          </a:xfrm>
          <a:prstGeom prst="rect">
            <a:avLst/>
          </a:prstGeom>
        </p:spPr>
        <p:txBody>
          <a:bodyPr wrap="square">
            <a:spAutoFit/>
          </a:bodyPr>
          <a:lstStyle/>
          <a:p>
            <a:pPr>
              <a:lnSpc>
                <a:spcPct val="150000"/>
              </a:lnSpc>
            </a:pPr>
            <a:r>
              <a:rPr lang="zh-CN" altLang="en-US" dirty="0">
                <a:solidFill>
                  <a:schemeClr val="bg1"/>
                </a:solidFill>
              </a:rPr>
              <a:t>随着互联网以及智能移动终端的飞速发展，人们接入互联网的方式也逐渐从</a:t>
            </a:r>
            <a:r>
              <a:rPr lang="en-US" altLang="zh-CN" dirty="0">
                <a:solidFill>
                  <a:schemeClr val="bg1"/>
                </a:solidFill>
              </a:rPr>
              <a:t>PC</a:t>
            </a:r>
            <a:r>
              <a:rPr lang="zh-CN" altLang="en-US" dirty="0">
                <a:solidFill>
                  <a:schemeClr val="bg1"/>
                </a:solidFill>
              </a:rPr>
              <a:t>端转移到移动端，互联网逐步进入“移动互联网阶段”。在移动设备的操作系统领域中，</a:t>
            </a:r>
            <a:r>
              <a:rPr lang="en-US" altLang="zh-CN" dirty="0">
                <a:solidFill>
                  <a:schemeClr val="bg1"/>
                </a:solidFill>
              </a:rPr>
              <a:t>Android</a:t>
            </a:r>
            <a:r>
              <a:rPr lang="zh-CN" altLang="en-US" dirty="0">
                <a:solidFill>
                  <a:schemeClr val="bg1"/>
                </a:solidFill>
              </a:rPr>
              <a:t>操作系统凭借其自身开放性，易用性的优势，从</a:t>
            </a:r>
            <a:r>
              <a:rPr lang="en-US" altLang="zh-CN" dirty="0">
                <a:solidFill>
                  <a:schemeClr val="bg1"/>
                </a:solidFill>
              </a:rPr>
              <a:t>2012</a:t>
            </a:r>
            <a:r>
              <a:rPr lang="zh-CN" altLang="en-US" dirty="0">
                <a:solidFill>
                  <a:schemeClr val="bg1"/>
                </a:solidFill>
              </a:rPr>
              <a:t>年起就占据了市场的主要份额。在人们享受安卓系统所带来的方便时，</a:t>
            </a:r>
            <a:r>
              <a:rPr lang="en-US" altLang="zh-CN" dirty="0">
                <a:solidFill>
                  <a:schemeClr val="bg1"/>
                </a:solidFill>
              </a:rPr>
              <a:t>Android</a:t>
            </a:r>
            <a:r>
              <a:rPr lang="zh-CN" altLang="en-US" dirty="0">
                <a:solidFill>
                  <a:schemeClr val="bg1"/>
                </a:solidFill>
              </a:rPr>
              <a:t>系统也成为大量攻击者的目标，</a:t>
            </a:r>
            <a:r>
              <a:rPr lang="en-US" altLang="zh-CN" dirty="0">
                <a:solidFill>
                  <a:schemeClr val="bg1"/>
                </a:solidFill>
              </a:rPr>
              <a:t>Android</a:t>
            </a:r>
            <a:r>
              <a:rPr lang="zh-CN" altLang="en-US" dirty="0">
                <a:solidFill>
                  <a:schemeClr val="bg1"/>
                </a:solidFill>
              </a:rPr>
              <a:t>系统下恶意软件层出不穷，攻击手段不断推陈出新，这也使得越来越多的研究机构开始关注安卓领域的安全问题。传统的安卓恶意软件检测技术主要可以分为静态检测技术和动态检测技术，近年来，随着数据挖掘，机器学习，深度学习的技术的飞速发展，将这些技术应用于</a:t>
            </a:r>
            <a:r>
              <a:rPr lang="en-US" altLang="zh-CN" dirty="0">
                <a:solidFill>
                  <a:schemeClr val="bg1"/>
                </a:solidFill>
              </a:rPr>
              <a:t>Android</a:t>
            </a:r>
            <a:r>
              <a:rPr lang="zh-CN" altLang="en-US" dirty="0">
                <a:solidFill>
                  <a:schemeClr val="bg1"/>
                </a:solidFill>
              </a:rPr>
              <a:t>恶意应用软件的检测成为一种新的趋势。</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1"/>
        <p:cNvGrpSpPr/>
        <p:nvPr/>
      </p:nvGrpSpPr>
      <p:grpSpPr>
        <a:xfrm>
          <a:off x="0" y="0"/>
          <a:ext cx="0" cy="0"/>
          <a:chOff x="0" y="0"/>
          <a:chExt cx="0" cy="0"/>
        </a:xfrm>
      </p:grpSpPr>
      <p:pic>
        <p:nvPicPr>
          <p:cNvPr id="154" name="Google Shape;154;p32"/>
          <p:cNvPicPr preferRelativeResize="0"/>
          <p:nvPr/>
        </p:nvPicPr>
        <p:blipFill>
          <a:blip r:embed="rId4">
            <a:alphaModFix/>
          </a:blip>
          <a:stretch>
            <a:fillRect/>
          </a:stretch>
        </p:blipFill>
        <p:spPr>
          <a:xfrm>
            <a:off x="5715050" y="1297050"/>
            <a:ext cx="2774977" cy="2557524"/>
          </a:xfrm>
          <a:prstGeom prst="rect">
            <a:avLst/>
          </a:prstGeom>
          <a:noFill/>
          <a:ln>
            <a:noFill/>
          </a:ln>
        </p:spPr>
      </p:pic>
      <p:sp>
        <p:nvSpPr>
          <p:cNvPr id="16" name="Google Shape;175;p34">
            <a:extLst>
              <a:ext uri="{FF2B5EF4-FFF2-40B4-BE49-F238E27FC236}">
                <a16:creationId xmlns:a16="http://schemas.microsoft.com/office/drawing/2014/main" id="{444054B7-7CAF-4A6A-8080-F9F80E6F11CA}"/>
              </a:ext>
            </a:extLst>
          </p:cNvPr>
          <p:cNvSpPr txBox="1">
            <a:spLocks noGrp="1"/>
          </p:cNvSpPr>
          <p:nvPr>
            <p:ph type="title"/>
          </p:nvPr>
        </p:nvSpPr>
        <p:spPr>
          <a:xfrm>
            <a:off x="714487" y="2571750"/>
            <a:ext cx="3855300" cy="97005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altLang="zh-CN" sz="3200" dirty="0"/>
              <a:t>Basic </a:t>
            </a:r>
            <a:br>
              <a:rPr lang="en-US" altLang="zh-CN" sz="3200" dirty="0"/>
            </a:br>
            <a:r>
              <a:rPr lang="en-US" altLang="zh-CN" sz="3200" dirty="0"/>
              <a:t>Knowledge</a:t>
            </a:r>
            <a:endParaRPr sz="3200" dirty="0"/>
          </a:p>
        </p:txBody>
      </p:sp>
      <p:sp>
        <p:nvSpPr>
          <p:cNvPr id="17" name="Google Shape;176;p34">
            <a:extLst>
              <a:ext uri="{FF2B5EF4-FFF2-40B4-BE49-F238E27FC236}">
                <a16:creationId xmlns:a16="http://schemas.microsoft.com/office/drawing/2014/main" id="{3973EFF2-BF29-436E-94DE-C8AAA1754C85}"/>
              </a:ext>
            </a:extLst>
          </p:cNvPr>
          <p:cNvSpPr txBox="1">
            <a:spLocks noGrp="1"/>
          </p:cNvSpPr>
          <p:nvPr>
            <p:ph type="subTitle" idx="1"/>
          </p:nvPr>
        </p:nvSpPr>
        <p:spPr>
          <a:xfrm>
            <a:off x="714487" y="3541800"/>
            <a:ext cx="3855300" cy="5460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zh-CN" altLang="en-US" sz="1400" dirty="0"/>
              <a:t>项目中所用到的一些基础知识</a:t>
            </a:r>
            <a:endParaRPr sz="1400" dirty="0"/>
          </a:p>
        </p:txBody>
      </p:sp>
      <p:sp>
        <p:nvSpPr>
          <p:cNvPr id="18" name="Google Shape;177;p34">
            <a:extLst>
              <a:ext uri="{FF2B5EF4-FFF2-40B4-BE49-F238E27FC236}">
                <a16:creationId xmlns:a16="http://schemas.microsoft.com/office/drawing/2014/main" id="{F935FE57-E504-4542-B422-C7189FC40CA7}"/>
              </a:ext>
            </a:extLst>
          </p:cNvPr>
          <p:cNvSpPr txBox="1">
            <a:spLocks/>
          </p:cNvSpPr>
          <p:nvPr/>
        </p:nvSpPr>
        <p:spPr>
          <a:xfrm>
            <a:off x="714487" y="1209927"/>
            <a:ext cx="1848000" cy="1092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en" altLang="zh-CN" sz="6500" dirty="0">
                <a:solidFill>
                  <a:srgbClr val="EF00DE"/>
                </a:solidFill>
                <a:latin typeface="Poppins"/>
                <a:cs typeface="Poppins"/>
                <a:sym typeface="Poppins"/>
              </a:rPr>
              <a:t>0</a:t>
            </a:r>
            <a:r>
              <a:rPr lang="en-US" altLang="zh-CN" sz="6500" dirty="0">
                <a:solidFill>
                  <a:srgbClr val="EF00DE"/>
                </a:solidFill>
                <a:latin typeface="Poppins"/>
                <a:cs typeface="Poppins"/>
                <a:sym typeface="Poppins"/>
              </a:rPr>
              <a:t>2</a:t>
            </a:r>
            <a:endParaRPr lang="en" altLang="zh-CN" sz="6500" dirty="0">
              <a:solidFill>
                <a:srgbClr val="EF00DE"/>
              </a:solidFill>
              <a:latin typeface="Poppins"/>
              <a:cs typeface="Poppins"/>
              <a:sym typeface="Poppi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BDE86560-9BB7-422D-8893-0D7112C6F4A8}"/>
              </a:ext>
            </a:extLst>
          </p:cNvPr>
          <p:cNvCxnSpPr/>
          <p:nvPr/>
        </p:nvCxnSpPr>
        <p:spPr>
          <a:xfrm>
            <a:off x="0" y="712694"/>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D76EE566-3206-44E8-BC24-E3212B038747}"/>
              </a:ext>
            </a:extLst>
          </p:cNvPr>
          <p:cNvSpPr txBox="1"/>
          <p:nvPr/>
        </p:nvSpPr>
        <p:spPr>
          <a:xfrm>
            <a:off x="349623" y="194982"/>
            <a:ext cx="5082988" cy="400110"/>
          </a:xfrm>
          <a:prstGeom prst="rect">
            <a:avLst/>
          </a:prstGeom>
          <a:noFill/>
        </p:spPr>
        <p:txBody>
          <a:bodyPr wrap="square" rtlCol="0">
            <a:spAutoFit/>
          </a:bodyPr>
          <a:lstStyle/>
          <a:p>
            <a:r>
              <a:rPr lang="en-US" altLang="zh-CN" sz="2000" dirty="0">
                <a:solidFill>
                  <a:schemeClr val="bg1"/>
                </a:solidFill>
              </a:rPr>
              <a:t>2.1 Android</a:t>
            </a:r>
            <a:r>
              <a:rPr lang="zh-CN" altLang="en-US" sz="2000" dirty="0">
                <a:solidFill>
                  <a:schemeClr val="bg1"/>
                </a:solidFill>
              </a:rPr>
              <a:t>应用层次</a:t>
            </a:r>
          </a:p>
        </p:txBody>
      </p:sp>
      <p:pic>
        <p:nvPicPr>
          <p:cNvPr id="6" name="图片 5">
            <a:extLst>
              <a:ext uri="{FF2B5EF4-FFF2-40B4-BE49-F238E27FC236}">
                <a16:creationId xmlns:a16="http://schemas.microsoft.com/office/drawing/2014/main" id="{FBE50994-5A75-4155-BC07-60E70AA8689E}"/>
              </a:ext>
            </a:extLst>
          </p:cNvPr>
          <p:cNvPicPr/>
          <p:nvPr/>
        </p:nvPicPr>
        <p:blipFill>
          <a:blip r:embed="rId2"/>
          <a:stretch>
            <a:fillRect/>
          </a:stretch>
        </p:blipFill>
        <p:spPr>
          <a:xfrm>
            <a:off x="506878" y="1391121"/>
            <a:ext cx="2935567" cy="2750572"/>
          </a:xfrm>
          <a:prstGeom prst="rect">
            <a:avLst/>
          </a:prstGeom>
        </p:spPr>
      </p:pic>
      <p:sp>
        <p:nvSpPr>
          <p:cNvPr id="2" name="文本框 1">
            <a:extLst>
              <a:ext uri="{FF2B5EF4-FFF2-40B4-BE49-F238E27FC236}">
                <a16:creationId xmlns:a16="http://schemas.microsoft.com/office/drawing/2014/main" id="{AAB5E4DB-87D2-496A-94F6-0F3E6A71BE07}"/>
              </a:ext>
            </a:extLst>
          </p:cNvPr>
          <p:cNvSpPr txBox="1"/>
          <p:nvPr/>
        </p:nvSpPr>
        <p:spPr>
          <a:xfrm>
            <a:off x="757702" y="4317163"/>
            <a:ext cx="2433918" cy="276999"/>
          </a:xfrm>
          <a:prstGeom prst="rect">
            <a:avLst/>
          </a:prstGeom>
          <a:noFill/>
        </p:spPr>
        <p:txBody>
          <a:bodyPr wrap="square" rtlCol="0">
            <a:spAutoFit/>
          </a:bodyPr>
          <a:lstStyle/>
          <a:p>
            <a:r>
              <a:rPr lang="zh-CN" altLang="en-US" sz="1200" dirty="0">
                <a:solidFill>
                  <a:schemeClr val="bg1"/>
                </a:solidFill>
              </a:rPr>
              <a:t>反编译</a:t>
            </a:r>
            <a:r>
              <a:rPr lang="en-US" altLang="zh-CN" sz="1200" dirty="0" err="1">
                <a:solidFill>
                  <a:schemeClr val="bg1"/>
                </a:solidFill>
              </a:rPr>
              <a:t>apk</a:t>
            </a:r>
            <a:r>
              <a:rPr lang="zh-CN" altLang="en-US" sz="1200" dirty="0">
                <a:solidFill>
                  <a:schemeClr val="bg1"/>
                </a:solidFill>
              </a:rPr>
              <a:t>文件后得到的文件目录</a:t>
            </a:r>
          </a:p>
        </p:txBody>
      </p:sp>
      <p:sp>
        <p:nvSpPr>
          <p:cNvPr id="3" name="文本框 2">
            <a:extLst>
              <a:ext uri="{FF2B5EF4-FFF2-40B4-BE49-F238E27FC236}">
                <a16:creationId xmlns:a16="http://schemas.microsoft.com/office/drawing/2014/main" id="{E35E9D06-2AFF-4C7C-9F79-CEEB5B980664}"/>
              </a:ext>
            </a:extLst>
          </p:cNvPr>
          <p:cNvSpPr txBox="1"/>
          <p:nvPr/>
        </p:nvSpPr>
        <p:spPr>
          <a:xfrm>
            <a:off x="4087906" y="1290921"/>
            <a:ext cx="4699747" cy="2962349"/>
          </a:xfrm>
          <a:prstGeom prst="rect">
            <a:avLst/>
          </a:prstGeom>
          <a:noFill/>
        </p:spPr>
        <p:txBody>
          <a:bodyPr wrap="square" rtlCol="0">
            <a:spAutoFit/>
          </a:bodyPr>
          <a:lstStyle/>
          <a:p>
            <a:pPr marL="285750" indent="-285750">
              <a:lnSpc>
                <a:spcPct val="150000"/>
              </a:lnSpc>
              <a:buClr>
                <a:schemeClr val="bg1"/>
              </a:buClr>
              <a:buFont typeface="Wingdings" panose="05000000000000000000" pitchFamily="2" charset="2"/>
              <a:buChar char="l"/>
            </a:pPr>
            <a:r>
              <a:rPr lang="en-US" altLang="zh-CN" dirty="0">
                <a:solidFill>
                  <a:schemeClr val="bg1"/>
                </a:solidFill>
              </a:rPr>
              <a:t>assets</a:t>
            </a:r>
            <a:r>
              <a:rPr lang="zh-CN" altLang="en-US" dirty="0">
                <a:solidFill>
                  <a:schemeClr val="bg1"/>
                </a:solidFill>
              </a:rPr>
              <a:t>和</a:t>
            </a:r>
            <a:r>
              <a:rPr lang="en-US" altLang="zh-CN" dirty="0">
                <a:solidFill>
                  <a:schemeClr val="bg1"/>
                </a:solidFill>
              </a:rPr>
              <a:t>res</a:t>
            </a:r>
            <a:r>
              <a:rPr lang="zh-CN" altLang="en-US" dirty="0">
                <a:solidFill>
                  <a:schemeClr val="bg1"/>
                </a:solidFill>
              </a:rPr>
              <a:t>都是资源目录</a:t>
            </a:r>
            <a:endParaRPr lang="en-US" altLang="zh-CN" dirty="0">
              <a:solidFill>
                <a:schemeClr val="bg1"/>
              </a:solidFill>
            </a:endParaRPr>
          </a:p>
          <a:p>
            <a:pPr marL="285750" indent="-285750">
              <a:lnSpc>
                <a:spcPct val="150000"/>
              </a:lnSpc>
              <a:buClr>
                <a:schemeClr val="bg1"/>
              </a:buClr>
              <a:buFont typeface="Wingdings" panose="05000000000000000000" pitchFamily="2" charset="2"/>
              <a:buChar char="l"/>
            </a:pPr>
            <a:r>
              <a:rPr lang="en-US" altLang="zh-CN" dirty="0">
                <a:solidFill>
                  <a:schemeClr val="bg1"/>
                </a:solidFill>
              </a:rPr>
              <a:t>lib</a:t>
            </a:r>
            <a:r>
              <a:rPr lang="zh-CN" altLang="en-US" dirty="0">
                <a:solidFill>
                  <a:schemeClr val="bg1"/>
                </a:solidFill>
              </a:rPr>
              <a:t>目录，</a:t>
            </a:r>
            <a:r>
              <a:rPr lang="en-US" altLang="zh-CN" dirty="0">
                <a:solidFill>
                  <a:schemeClr val="bg1"/>
                </a:solidFill>
              </a:rPr>
              <a:t>so</a:t>
            </a:r>
            <a:r>
              <a:rPr lang="zh-CN" altLang="en-US" dirty="0">
                <a:solidFill>
                  <a:schemeClr val="bg1"/>
                </a:solidFill>
              </a:rPr>
              <a:t>库存放位置，一般由</a:t>
            </a:r>
            <a:r>
              <a:rPr lang="en-US" altLang="zh-CN" dirty="0">
                <a:solidFill>
                  <a:schemeClr val="bg1"/>
                </a:solidFill>
              </a:rPr>
              <a:t>NDK</a:t>
            </a:r>
            <a:r>
              <a:rPr lang="zh-CN" altLang="en-US" dirty="0">
                <a:solidFill>
                  <a:schemeClr val="bg1"/>
                </a:solidFill>
              </a:rPr>
              <a:t>编译得到，常见于使用游戏引擎或</a:t>
            </a:r>
            <a:r>
              <a:rPr lang="en-US" altLang="zh-CN" dirty="0">
                <a:solidFill>
                  <a:schemeClr val="bg1"/>
                </a:solidFill>
              </a:rPr>
              <a:t>JNI native</a:t>
            </a:r>
            <a:r>
              <a:rPr lang="zh-CN" altLang="en-US" dirty="0">
                <a:solidFill>
                  <a:schemeClr val="bg1"/>
                </a:solidFill>
              </a:rPr>
              <a:t>调用的工程中</a:t>
            </a:r>
            <a:endParaRPr lang="en-US" altLang="zh-CN" dirty="0">
              <a:solidFill>
                <a:schemeClr val="bg1"/>
              </a:solidFill>
            </a:endParaRPr>
          </a:p>
          <a:p>
            <a:pPr marL="285750" indent="-285750">
              <a:lnSpc>
                <a:spcPct val="150000"/>
              </a:lnSpc>
              <a:buClr>
                <a:schemeClr val="bg1"/>
              </a:buClr>
              <a:buFont typeface="Wingdings" panose="05000000000000000000" pitchFamily="2" charset="2"/>
              <a:buChar char="l"/>
            </a:pPr>
            <a:r>
              <a:rPr lang="en-US" altLang="zh-CN" dirty="0">
                <a:solidFill>
                  <a:schemeClr val="bg1"/>
                </a:solidFill>
              </a:rPr>
              <a:t>META-INF</a:t>
            </a:r>
            <a:r>
              <a:rPr lang="zh-CN" altLang="en-US" dirty="0">
                <a:solidFill>
                  <a:schemeClr val="bg1"/>
                </a:solidFill>
              </a:rPr>
              <a:t>目录下存放的是签名信息，用来保证</a:t>
            </a:r>
            <a:r>
              <a:rPr lang="en-US" altLang="zh-CN" dirty="0" err="1">
                <a:solidFill>
                  <a:schemeClr val="bg1"/>
                </a:solidFill>
              </a:rPr>
              <a:t>apk</a:t>
            </a:r>
            <a:r>
              <a:rPr lang="zh-CN" altLang="en-US" dirty="0">
                <a:solidFill>
                  <a:schemeClr val="bg1"/>
                </a:solidFill>
              </a:rPr>
              <a:t>包的完整性和系统的安全</a:t>
            </a:r>
            <a:endParaRPr lang="en-US" altLang="zh-CN" dirty="0">
              <a:solidFill>
                <a:schemeClr val="bg1"/>
              </a:solidFill>
            </a:endParaRPr>
          </a:p>
          <a:p>
            <a:pPr marL="285750" indent="-285750">
              <a:lnSpc>
                <a:spcPct val="150000"/>
              </a:lnSpc>
              <a:buClr>
                <a:schemeClr val="bg1"/>
              </a:buClr>
              <a:buFont typeface="Wingdings" panose="05000000000000000000" pitchFamily="2" charset="2"/>
              <a:buChar char="l"/>
            </a:pPr>
            <a:r>
              <a:rPr lang="en-US" altLang="zh-CN" dirty="0">
                <a:solidFill>
                  <a:schemeClr val="bg1"/>
                </a:solidFill>
              </a:rPr>
              <a:t>AndroidManifest.xml</a:t>
            </a:r>
            <a:r>
              <a:rPr lang="zh-CN" altLang="en-US" dirty="0">
                <a:solidFill>
                  <a:schemeClr val="bg1"/>
                </a:solidFill>
              </a:rPr>
              <a:t>是每个应用都必须定义和包含的，它描述了应用的名字、版本、权限、引用的库文件等信息</a:t>
            </a:r>
            <a:endParaRPr lang="en-US" altLang="zh-CN" dirty="0">
              <a:solidFill>
                <a:schemeClr val="bg1"/>
              </a:solidFill>
            </a:endParaRPr>
          </a:p>
          <a:p>
            <a:pPr marL="285750" indent="-285750">
              <a:lnSpc>
                <a:spcPct val="150000"/>
              </a:lnSpc>
              <a:buClr>
                <a:schemeClr val="bg1"/>
              </a:buClr>
              <a:buFont typeface="Wingdings" panose="05000000000000000000" pitchFamily="2" charset="2"/>
              <a:buChar char="l"/>
            </a:pPr>
            <a:r>
              <a:rPr lang="en-US" altLang="zh-CN" dirty="0" err="1">
                <a:solidFill>
                  <a:schemeClr val="bg1"/>
                </a:solidFill>
              </a:rPr>
              <a:t>classes.dex</a:t>
            </a:r>
            <a:r>
              <a:rPr lang="zh-CN" altLang="en-US" dirty="0">
                <a:solidFill>
                  <a:schemeClr val="bg1"/>
                </a:solidFill>
              </a:rPr>
              <a:t>是</a:t>
            </a:r>
            <a:r>
              <a:rPr lang="en-US" altLang="zh-CN" dirty="0">
                <a:solidFill>
                  <a:schemeClr val="bg1"/>
                </a:solidFill>
              </a:rPr>
              <a:t>java</a:t>
            </a:r>
            <a:r>
              <a:rPr lang="zh-CN" altLang="en-US" dirty="0">
                <a:solidFill>
                  <a:schemeClr val="bg1"/>
                </a:solidFill>
              </a:rPr>
              <a:t>源码编译后生成的</a:t>
            </a:r>
            <a:r>
              <a:rPr lang="en-US" altLang="zh-CN" dirty="0">
                <a:solidFill>
                  <a:schemeClr val="bg1"/>
                </a:solidFill>
              </a:rPr>
              <a:t>java</a:t>
            </a:r>
            <a:r>
              <a:rPr lang="zh-CN" altLang="en-US" dirty="0">
                <a:solidFill>
                  <a:schemeClr val="bg1"/>
                </a:solidFill>
              </a:rPr>
              <a:t>字节码文件</a:t>
            </a:r>
          </a:p>
        </p:txBody>
      </p:sp>
    </p:spTree>
    <p:extLst>
      <p:ext uri="{BB962C8B-B14F-4D97-AF65-F5344CB8AC3E}">
        <p14:creationId xmlns:p14="http://schemas.microsoft.com/office/powerpoint/2010/main" val="2392183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cxnSp>
        <p:nvCxnSpPr>
          <p:cNvPr id="26" name="直接连接符 25">
            <a:extLst>
              <a:ext uri="{FF2B5EF4-FFF2-40B4-BE49-F238E27FC236}">
                <a16:creationId xmlns:a16="http://schemas.microsoft.com/office/drawing/2014/main" id="{E0EE7EFC-A607-4B28-8B90-C1D87C0B7219}"/>
              </a:ext>
            </a:extLst>
          </p:cNvPr>
          <p:cNvCxnSpPr/>
          <p:nvPr/>
        </p:nvCxnSpPr>
        <p:spPr>
          <a:xfrm>
            <a:off x="0" y="712694"/>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63F69584-7169-4A88-892B-31BC9D0115C6}"/>
              </a:ext>
            </a:extLst>
          </p:cNvPr>
          <p:cNvSpPr txBox="1"/>
          <p:nvPr/>
        </p:nvSpPr>
        <p:spPr>
          <a:xfrm>
            <a:off x="349623" y="194982"/>
            <a:ext cx="5082988" cy="400110"/>
          </a:xfrm>
          <a:prstGeom prst="rect">
            <a:avLst/>
          </a:prstGeom>
          <a:noFill/>
        </p:spPr>
        <p:txBody>
          <a:bodyPr wrap="square" rtlCol="0">
            <a:spAutoFit/>
          </a:bodyPr>
          <a:lstStyle/>
          <a:p>
            <a:r>
              <a:rPr lang="en-US" altLang="zh-CN" sz="2000" dirty="0">
                <a:solidFill>
                  <a:schemeClr val="bg1"/>
                </a:solidFill>
              </a:rPr>
              <a:t>2.2 Android</a:t>
            </a:r>
            <a:r>
              <a:rPr lang="zh-CN" altLang="en-US" sz="2000" dirty="0">
                <a:solidFill>
                  <a:schemeClr val="bg1"/>
                </a:solidFill>
              </a:rPr>
              <a:t>恶意应用检测方法</a:t>
            </a:r>
          </a:p>
        </p:txBody>
      </p:sp>
      <p:sp>
        <p:nvSpPr>
          <p:cNvPr id="2" name="文本框 1">
            <a:extLst>
              <a:ext uri="{FF2B5EF4-FFF2-40B4-BE49-F238E27FC236}">
                <a16:creationId xmlns:a16="http://schemas.microsoft.com/office/drawing/2014/main" id="{0D1671F1-E2B2-44FA-974E-FCEE42E83293}"/>
              </a:ext>
            </a:extLst>
          </p:cNvPr>
          <p:cNvSpPr txBox="1"/>
          <p:nvPr/>
        </p:nvSpPr>
        <p:spPr>
          <a:xfrm>
            <a:off x="349623" y="1035424"/>
            <a:ext cx="3745006" cy="2408352"/>
          </a:xfrm>
          <a:prstGeom prst="rect">
            <a:avLst/>
          </a:prstGeom>
          <a:noFill/>
        </p:spPr>
        <p:txBody>
          <a:bodyPr wrap="square" rtlCol="0">
            <a:spAutoFit/>
          </a:bodyPr>
          <a:lstStyle/>
          <a:p>
            <a:pPr algn="ctr">
              <a:lnSpc>
                <a:spcPct val="150000"/>
              </a:lnSpc>
            </a:pPr>
            <a:r>
              <a:rPr lang="zh-CN" altLang="en-US" dirty="0">
                <a:solidFill>
                  <a:schemeClr val="bg1"/>
                </a:solidFill>
              </a:rPr>
              <a:t>静态检测技术</a:t>
            </a:r>
            <a:endParaRPr lang="en-US" altLang="zh-CN" dirty="0">
              <a:solidFill>
                <a:schemeClr val="bg1"/>
              </a:solidFill>
            </a:endParaRPr>
          </a:p>
          <a:p>
            <a:pPr algn="ctr">
              <a:lnSpc>
                <a:spcPct val="150000"/>
              </a:lnSpc>
            </a:pPr>
            <a:endParaRPr lang="en-US" altLang="zh-CN" sz="300" dirty="0">
              <a:solidFill>
                <a:schemeClr val="bg1"/>
              </a:solidFill>
            </a:endParaRPr>
          </a:p>
          <a:p>
            <a:pPr>
              <a:lnSpc>
                <a:spcPct val="150000"/>
              </a:lnSpc>
            </a:pPr>
            <a:r>
              <a:rPr lang="zh-CN" altLang="en-US" dirty="0">
                <a:solidFill>
                  <a:schemeClr val="bg1"/>
                </a:solidFill>
              </a:rPr>
              <a:t>静态检测技术无需运行</a:t>
            </a:r>
            <a:r>
              <a:rPr lang="en-US" altLang="zh-CN" dirty="0">
                <a:solidFill>
                  <a:schemeClr val="bg1"/>
                </a:solidFill>
              </a:rPr>
              <a:t>Android</a:t>
            </a:r>
            <a:r>
              <a:rPr lang="zh-CN" altLang="en-US" dirty="0">
                <a:solidFill>
                  <a:schemeClr val="bg1"/>
                </a:solidFill>
              </a:rPr>
              <a:t>软件，而是利用逆向技术将</a:t>
            </a:r>
            <a:r>
              <a:rPr lang="en-US" altLang="zh-CN" dirty="0" err="1">
                <a:solidFill>
                  <a:schemeClr val="bg1"/>
                </a:solidFill>
              </a:rPr>
              <a:t>apk</a:t>
            </a:r>
            <a:r>
              <a:rPr lang="zh-CN" altLang="en-US" dirty="0">
                <a:solidFill>
                  <a:schemeClr val="bg1"/>
                </a:solidFill>
              </a:rPr>
              <a:t>文件进行反编译，从而可以获得软件的源代码，</a:t>
            </a:r>
            <a:r>
              <a:rPr lang="en-US" altLang="zh-CN" dirty="0" err="1">
                <a:solidFill>
                  <a:schemeClr val="bg1"/>
                </a:solidFill>
              </a:rPr>
              <a:t>smail</a:t>
            </a:r>
            <a:r>
              <a:rPr lang="zh-CN" altLang="en-US" dirty="0">
                <a:solidFill>
                  <a:schemeClr val="bg1"/>
                </a:solidFill>
              </a:rPr>
              <a:t>字节码，以及其他的一些配置信息。再通过语义分析，逻辑分析，特征匹配等技术对反编译获得的信息进行分析检测，通过分析结果来判断软件是否安全。</a:t>
            </a:r>
          </a:p>
        </p:txBody>
      </p:sp>
      <p:sp>
        <p:nvSpPr>
          <p:cNvPr id="3" name="文本框 2">
            <a:extLst>
              <a:ext uri="{FF2B5EF4-FFF2-40B4-BE49-F238E27FC236}">
                <a16:creationId xmlns:a16="http://schemas.microsoft.com/office/drawing/2014/main" id="{73374DA4-B2F8-447F-A7C3-07656B012F40}"/>
              </a:ext>
            </a:extLst>
          </p:cNvPr>
          <p:cNvSpPr txBox="1"/>
          <p:nvPr/>
        </p:nvSpPr>
        <p:spPr>
          <a:xfrm>
            <a:off x="4699747" y="2151529"/>
            <a:ext cx="4094630" cy="1831271"/>
          </a:xfrm>
          <a:prstGeom prst="rect">
            <a:avLst/>
          </a:prstGeom>
          <a:noFill/>
        </p:spPr>
        <p:txBody>
          <a:bodyPr wrap="square" rtlCol="0">
            <a:spAutoFit/>
          </a:bodyPr>
          <a:lstStyle/>
          <a:p>
            <a:pPr algn="ctr">
              <a:lnSpc>
                <a:spcPct val="150000"/>
              </a:lnSpc>
            </a:pPr>
            <a:r>
              <a:rPr lang="zh-CN" altLang="en-US" dirty="0">
                <a:solidFill>
                  <a:schemeClr val="bg1"/>
                </a:solidFill>
              </a:rPr>
              <a:t>动态检测技术</a:t>
            </a:r>
            <a:endParaRPr lang="en-US" altLang="zh-CN" dirty="0">
              <a:solidFill>
                <a:schemeClr val="bg1"/>
              </a:solidFill>
            </a:endParaRPr>
          </a:p>
          <a:p>
            <a:pPr algn="ctr">
              <a:lnSpc>
                <a:spcPct val="150000"/>
              </a:lnSpc>
            </a:pPr>
            <a:endParaRPr lang="en-US" altLang="zh-CN" sz="600" dirty="0">
              <a:solidFill>
                <a:schemeClr val="bg1"/>
              </a:solidFill>
            </a:endParaRPr>
          </a:p>
          <a:p>
            <a:pPr>
              <a:lnSpc>
                <a:spcPct val="150000"/>
              </a:lnSpc>
            </a:pPr>
            <a:r>
              <a:rPr lang="zh-CN" altLang="en-US" dirty="0">
                <a:solidFill>
                  <a:schemeClr val="bg1"/>
                </a:solidFill>
              </a:rPr>
              <a:t>动态检测方法则是在虚拟环境中模拟待测样本的运行，通过比较软件在运行前后系统状态的变化以及监听软件运行过程中信息的传递，结合软件实际运行情况以及相应的识别方法，判断软件的安全情况。</a:t>
            </a:r>
          </a:p>
        </p:txBody>
      </p:sp>
    </p:spTree>
    <p:extLst>
      <p:ext uri="{BB962C8B-B14F-4D97-AF65-F5344CB8AC3E}">
        <p14:creationId xmlns:p14="http://schemas.microsoft.com/office/powerpoint/2010/main" val="1598942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BDE86560-9BB7-422D-8893-0D7112C6F4A8}"/>
              </a:ext>
            </a:extLst>
          </p:cNvPr>
          <p:cNvCxnSpPr/>
          <p:nvPr/>
        </p:nvCxnSpPr>
        <p:spPr>
          <a:xfrm>
            <a:off x="0" y="712694"/>
            <a:ext cx="529141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D76EE566-3206-44E8-BC24-E3212B038747}"/>
              </a:ext>
            </a:extLst>
          </p:cNvPr>
          <p:cNvSpPr txBox="1"/>
          <p:nvPr/>
        </p:nvSpPr>
        <p:spPr>
          <a:xfrm>
            <a:off x="349623" y="194982"/>
            <a:ext cx="5082988" cy="400110"/>
          </a:xfrm>
          <a:prstGeom prst="rect">
            <a:avLst/>
          </a:prstGeom>
          <a:noFill/>
        </p:spPr>
        <p:txBody>
          <a:bodyPr wrap="square" rtlCol="0">
            <a:spAutoFit/>
          </a:bodyPr>
          <a:lstStyle/>
          <a:p>
            <a:r>
              <a:rPr lang="en-US" altLang="zh-CN" sz="2000" dirty="0">
                <a:solidFill>
                  <a:schemeClr val="bg1"/>
                </a:solidFill>
              </a:rPr>
              <a:t>2.3 </a:t>
            </a:r>
            <a:r>
              <a:rPr lang="zh-CN" altLang="en-US" sz="2000" dirty="0">
                <a:solidFill>
                  <a:schemeClr val="bg1"/>
                </a:solidFill>
              </a:rPr>
              <a:t>一些简单机器学习算法</a:t>
            </a:r>
          </a:p>
        </p:txBody>
      </p:sp>
      <p:grpSp>
        <p:nvGrpSpPr>
          <p:cNvPr id="6" name="Google Shape;8075;p65">
            <a:extLst>
              <a:ext uri="{FF2B5EF4-FFF2-40B4-BE49-F238E27FC236}">
                <a16:creationId xmlns:a16="http://schemas.microsoft.com/office/drawing/2014/main" id="{343A8127-ACAA-43A3-A96A-791E551F86AD}"/>
              </a:ext>
            </a:extLst>
          </p:cNvPr>
          <p:cNvGrpSpPr/>
          <p:nvPr/>
        </p:nvGrpSpPr>
        <p:grpSpPr>
          <a:xfrm>
            <a:off x="466144" y="1004958"/>
            <a:ext cx="8211712" cy="3835973"/>
            <a:chOff x="238125" y="1188750"/>
            <a:chExt cx="7140450" cy="3335550"/>
          </a:xfrm>
        </p:grpSpPr>
        <p:sp>
          <p:nvSpPr>
            <p:cNvPr id="7" name="Google Shape;8076;p65">
              <a:extLst>
                <a:ext uri="{FF2B5EF4-FFF2-40B4-BE49-F238E27FC236}">
                  <a16:creationId xmlns:a16="http://schemas.microsoft.com/office/drawing/2014/main" id="{6CF0102B-692F-43EF-B05E-BEA3092ECC7C}"/>
                </a:ext>
              </a:extLst>
            </p:cNvPr>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077;p65">
              <a:extLst>
                <a:ext uri="{FF2B5EF4-FFF2-40B4-BE49-F238E27FC236}">
                  <a16:creationId xmlns:a16="http://schemas.microsoft.com/office/drawing/2014/main" id="{E6739B5D-A245-4DD1-82D9-EB28E70DDB45}"/>
                </a:ext>
              </a:extLst>
            </p:cNvPr>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078;p65">
              <a:extLst>
                <a:ext uri="{FF2B5EF4-FFF2-40B4-BE49-F238E27FC236}">
                  <a16:creationId xmlns:a16="http://schemas.microsoft.com/office/drawing/2014/main" id="{32A327E3-5B1B-4621-98F1-DC31D1D1E728}"/>
                </a:ext>
              </a:extLst>
            </p:cNvPr>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079;p65">
              <a:extLst>
                <a:ext uri="{FF2B5EF4-FFF2-40B4-BE49-F238E27FC236}">
                  <a16:creationId xmlns:a16="http://schemas.microsoft.com/office/drawing/2014/main" id="{4FF2CD06-51EF-4D30-A1B2-11868E166F86}"/>
                </a:ext>
              </a:extLst>
            </p:cNvPr>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080;p65">
              <a:extLst>
                <a:ext uri="{FF2B5EF4-FFF2-40B4-BE49-F238E27FC236}">
                  <a16:creationId xmlns:a16="http://schemas.microsoft.com/office/drawing/2014/main" id="{8FFF1497-EE82-41F5-B9C3-B88058FF740D}"/>
                </a:ext>
              </a:extLst>
            </p:cNvPr>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3145C5F4-152E-4654-A828-969BD4E204D0}"/>
              </a:ext>
            </a:extLst>
          </p:cNvPr>
          <p:cNvSpPr txBox="1"/>
          <p:nvPr/>
        </p:nvSpPr>
        <p:spPr>
          <a:xfrm>
            <a:off x="3748368" y="2445891"/>
            <a:ext cx="1647264" cy="954107"/>
          </a:xfrm>
          <a:prstGeom prst="rect">
            <a:avLst/>
          </a:prstGeom>
          <a:noFill/>
        </p:spPr>
        <p:txBody>
          <a:bodyPr wrap="square" rtlCol="0">
            <a:spAutoFit/>
          </a:bodyPr>
          <a:lstStyle/>
          <a:p>
            <a:r>
              <a:rPr lang="en-US" altLang="zh-CN" sz="2800" dirty="0">
                <a:solidFill>
                  <a:schemeClr val="tx2">
                    <a:lumMod val="60000"/>
                    <a:lumOff val="40000"/>
                  </a:schemeClr>
                </a:solidFill>
              </a:rPr>
              <a:t>Machine</a:t>
            </a:r>
          </a:p>
          <a:p>
            <a:r>
              <a:rPr lang="en-US" altLang="zh-CN" sz="2800" dirty="0">
                <a:solidFill>
                  <a:schemeClr val="tx2">
                    <a:lumMod val="60000"/>
                    <a:lumOff val="40000"/>
                  </a:schemeClr>
                </a:solidFill>
              </a:rPr>
              <a:t>Learning</a:t>
            </a:r>
            <a:endParaRPr lang="zh-CN" altLang="en-US" sz="2800" dirty="0">
              <a:solidFill>
                <a:schemeClr val="tx2">
                  <a:lumMod val="60000"/>
                  <a:lumOff val="40000"/>
                </a:schemeClr>
              </a:solidFill>
            </a:endParaRPr>
          </a:p>
        </p:txBody>
      </p:sp>
      <p:sp>
        <p:nvSpPr>
          <p:cNvPr id="3" name="文本框 2">
            <a:extLst>
              <a:ext uri="{FF2B5EF4-FFF2-40B4-BE49-F238E27FC236}">
                <a16:creationId xmlns:a16="http://schemas.microsoft.com/office/drawing/2014/main" id="{528BF414-7F2C-45BD-9E64-B7E778CE8E0B}"/>
              </a:ext>
            </a:extLst>
          </p:cNvPr>
          <p:cNvSpPr txBox="1"/>
          <p:nvPr/>
        </p:nvSpPr>
        <p:spPr>
          <a:xfrm>
            <a:off x="3200400" y="1102659"/>
            <a:ext cx="1143000" cy="307777"/>
          </a:xfrm>
          <a:prstGeom prst="rect">
            <a:avLst/>
          </a:prstGeom>
          <a:noFill/>
        </p:spPr>
        <p:txBody>
          <a:bodyPr wrap="square" rtlCol="0">
            <a:spAutoFit/>
          </a:bodyPr>
          <a:lstStyle/>
          <a:p>
            <a:r>
              <a:rPr lang="zh-CN" altLang="en-US" dirty="0">
                <a:solidFill>
                  <a:schemeClr val="tx2">
                    <a:lumMod val="60000"/>
                    <a:lumOff val="40000"/>
                  </a:schemeClr>
                </a:solidFill>
              </a:rPr>
              <a:t>朴素贝叶斯</a:t>
            </a:r>
          </a:p>
        </p:txBody>
      </p:sp>
      <p:sp>
        <p:nvSpPr>
          <p:cNvPr id="12" name="文本框 11">
            <a:extLst>
              <a:ext uri="{FF2B5EF4-FFF2-40B4-BE49-F238E27FC236}">
                <a16:creationId xmlns:a16="http://schemas.microsoft.com/office/drawing/2014/main" id="{9D6E118F-39E5-4F56-8F2F-ABEB46D561F1}"/>
              </a:ext>
            </a:extLst>
          </p:cNvPr>
          <p:cNvSpPr txBox="1"/>
          <p:nvPr/>
        </p:nvSpPr>
        <p:spPr>
          <a:xfrm>
            <a:off x="679458" y="1160024"/>
            <a:ext cx="2568388" cy="1569660"/>
          </a:xfrm>
          <a:prstGeom prst="rect">
            <a:avLst/>
          </a:prstGeom>
          <a:noFill/>
        </p:spPr>
        <p:txBody>
          <a:bodyPr wrap="square" rtlCol="0">
            <a:spAutoFit/>
          </a:bodyPr>
          <a:lstStyle/>
          <a:p>
            <a:r>
              <a:rPr lang="zh-CN" altLang="en-US" sz="1200" dirty="0">
                <a:solidFill>
                  <a:schemeClr val="bg1"/>
                </a:solidFill>
              </a:rPr>
              <a:t>朴素贝叶斯分类（</a:t>
            </a:r>
            <a:r>
              <a:rPr lang="en-US" altLang="zh-CN" sz="1200" dirty="0">
                <a:solidFill>
                  <a:schemeClr val="bg1"/>
                </a:solidFill>
              </a:rPr>
              <a:t>NBC</a:t>
            </a:r>
            <a:r>
              <a:rPr lang="zh-CN" altLang="en-US" sz="1200" dirty="0">
                <a:solidFill>
                  <a:schemeClr val="bg1"/>
                </a:solidFill>
              </a:rPr>
              <a:t>）是以贝叶斯定理为基础，并且假设特征条件之间相互独立的方法。先通过已给定的训练集，以特征词之间独立作为前提假设，学习从输入到输出的联合概率分布，再基于学习到的模型，输入求出使得后验概率最大的输出。</a:t>
            </a:r>
          </a:p>
        </p:txBody>
      </p:sp>
      <p:sp>
        <p:nvSpPr>
          <p:cNvPr id="13" name="文本框 12">
            <a:extLst>
              <a:ext uri="{FF2B5EF4-FFF2-40B4-BE49-F238E27FC236}">
                <a16:creationId xmlns:a16="http://schemas.microsoft.com/office/drawing/2014/main" id="{43D72391-C67D-48E2-9E95-2A87B5E26DC2}"/>
              </a:ext>
            </a:extLst>
          </p:cNvPr>
          <p:cNvSpPr txBox="1"/>
          <p:nvPr/>
        </p:nvSpPr>
        <p:spPr>
          <a:xfrm>
            <a:off x="4861111" y="1100195"/>
            <a:ext cx="800101" cy="307777"/>
          </a:xfrm>
          <a:prstGeom prst="rect">
            <a:avLst/>
          </a:prstGeom>
          <a:noFill/>
        </p:spPr>
        <p:txBody>
          <a:bodyPr wrap="square" rtlCol="0">
            <a:spAutoFit/>
          </a:bodyPr>
          <a:lstStyle/>
          <a:p>
            <a:r>
              <a:rPr lang="zh-CN" altLang="en-US" dirty="0">
                <a:solidFill>
                  <a:schemeClr val="tx2">
                    <a:lumMod val="60000"/>
                    <a:lumOff val="40000"/>
                  </a:schemeClr>
                </a:solidFill>
              </a:rPr>
              <a:t>决策树</a:t>
            </a:r>
          </a:p>
        </p:txBody>
      </p:sp>
      <p:sp>
        <p:nvSpPr>
          <p:cNvPr id="14" name="文本框 13">
            <a:extLst>
              <a:ext uri="{FF2B5EF4-FFF2-40B4-BE49-F238E27FC236}">
                <a16:creationId xmlns:a16="http://schemas.microsoft.com/office/drawing/2014/main" id="{70888029-1AB0-47CC-9A05-73A740DE9E48}"/>
              </a:ext>
            </a:extLst>
          </p:cNvPr>
          <p:cNvSpPr txBox="1"/>
          <p:nvPr/>
        </p:nvSpPr>
        <p:spPr>
          <a:xfrm>
            <a:off x="5950324" y="1157560"/>
            <a:ext cx="2568388" cy="1384995"/>
          </a:xfrm>
          <a:prstGeom prst="rect">
            <a:avLst/>
          </a:prstGeom>
          <a:noFill/>
        </p:spPr>
        <p:txBody>
          <a:bodyPr wrap="square" rtlCol="0">
            <a:spAutoFit/>
          </a:bodyPr>
          <a:lstStyle/>
          <a:p>
            <a:r>
              <a:rPr lang="zh-CN" altLang="en-US" sz="1200" dirty="0">
                <a:solidFill>
                  <a:schemeClr val="bg1"/>
                </a:solidFill>
              </a:rPr>
              <a:t>简单而言，决策树是一个多层</a:t>
            </a:r>
            <a:r>
              <a:rPr lang="en-US" altLang="zh-CN" sz="1200" dirty="0">
                <a:solidFill>
                  <a:schemeClr val="bg1"/>
                </a:solidFill>
              </a:rPr>
              <a:t>if-else</a:t>
            </a:r>
            <a:r>
              <a:rPr lang="zh-CN" altLang="en-US" sz="1200" dirty="0">
                <a:solidFill>
                  <a:schemeClr val="bg1"/>
                </a:solidFill>
              </a:rPr>
              <a:t>函数，对对象属性进行多层</a:t>
            </a:r>
            <a:r>
              <a:rPr lang="en-US" altLang="zh-CN" sz="1200" dirty="0">
                <a:solidFill>
                  <a:schemeClr val="bg1"/>
                </a:solidFill>
              </a:rPr>
              <a:t>if-else</a:t>
            </a:r>
            <a:r>
              <a:rPr lang="zh-CN" altLang="en-US" sz="1200" dirty="0">
                <a:solidFill>
                  <a:schemeClr val="bg1"/>
                </a:solidFill>
              </a:rPr>
              <a:t>判断，获取目标属性的类别。由于只使用</a:t>
            </a:r>
            <a:r>
              <a:rPr lang="en-US" altLang="zh-CN" sz="1200" dirty="0">
                <a:solidFill>
                  <a:schemeClr val="bg1"/>
                </a:solidFill>
              </a:rPr>
              <a:t>if-else</a:t>
            </a:r>
            <a:r>
              <a:rPr lang="zh-CN" altLang="en-US" sz="1200" dirty="0">
                <a:solidFill>
                  <a:schemeClr val="bg1"/>
                </a:solidFill>
              </a:rPr>
              <a:t>对特征属性进行判断，所以一般特征属性为离散值，即使为连续值也会先进行区间离散化。该模型符合人类思维较易理解。</a:t>
            </a:r>
          </a:p>
        </p:txBody>
      </p:sp>
      <p:sp>
        <p:nvSpPr>
          <p:cNvPr id="15" name="文本框 14">
            <a:extLst>
              <a:ext uri="{FF2B5EF4-FFF2-40B4-BE49-F238E27FC236}">
                <a16:creationId xmlns:a16="http://schemas.microsoft.com/office/drawing/2014/main" id="{DAC0118B-E19A-427B-9C30-4624BEC8FB92}"/>
              </a:ext>
            </a:extLst>
          </p:cNvPr>
          <p:cNvSpPr txBox="1"/>
          <p:nvPr/>
        </p:nvSpPr>
        <p:spPr>
          <a:xfrm>
            <a:off x="668231" y="3198354"/>
            <a:ext cx="2568388" cy="1569660"/>
          </a:xfrm>
          <a:prstGeom prst="rect">
            <a:avLst/>
          </a:prstGeom>
          <a:noFill/>
        </p:spPr>
        <p:txBody>
          <a:bodyPr wrap="square" rtlCol="0">
            <a:spAutoFit/>
          </a:bodyPr>
          <a:lstStyle/>
          <a:p>
            <a:r>
              <a:rPr lang="zh-CN" altLang="en-US" sz="1200" dirty="0">
                <a:solidFill>
                  <a:schemeClr val="bg1"/>
                </a:solidFill>
              </a:rPr>
              <a:t>随机森林由通过自助法重采样技术，从原始训练样本集</a:t>
            </a:r>
            <a:r>
              <a:rPr lang="en-US" altLang="zh-CN" sz="1200" dirty="0">
                <a:solidFill>
                  <a:schemeClr val="bg1"/>
                </a:solidFill>
              </a:rPr>
              <a:t>N</a:t>
            </a:r>
            <a:r>
              <a:rPr lang="zh-CN" altLang="en-US" sz="1200" dirty="0">
                <a:solidFill>
                  <a:schemeClr val="bg1"/>
                </a:solidFill>
              </a:rPr>
              <a:t>中有放回地重复随机抽取</a:t>
            </a:r>
            <a:r>
              <a:rPr lang="en-US" altLang="zh-CN" sz="1200" dirty="0">
                <a:solidFill>
                  <a:schemeClr val="bg1"/>
                </a:solidFill>
              </a:rPr>
              <a:t>k</a:t>
            </a:r>
            <a:r>
              <a:rPr lang="zh-CN" altLang="en-US" sz="1200" dirty="0">
                <a:solidFill>
                  <a:schemeClr val="bg1"/>
                </a:solidFill>
              </a:rPr>
              <a:t>个样本生成新的训练样本集合，然后根据自助样本集生成</a:t>
            </a:r>
            <a:r>
              <a:rPr lang="en-US" altLang="zh-CN" sz="1200" dirty="0">
                <a:solidFill>
                  <a:schemeClr val="bg1"/>
                </a:solidFill>
              </a:rPr>
              <a:t>k</a:t>
            </a:r>
            <a:r>
              <a:rPr lang="zh-CN" altLang="en-US" sz="1200" dirty="0">
                <a:solidFill>
                  <a:schemeClr val="bg1"/>
                </a:solidFill>
              </a:rPr>
              <a:t>个分类树组成随机森林，新数据的分类结果按分类树投票多少形成的分数而定。实质是对决策树算法的一种改进。</a:t>
            </a:r>
          </a:p>
        </p:txBody>
      </p:sp>
      <p:sp>
        <p:nvSpPr>
          <p:cNvPr id="16" name="文本框 15">
            <a:extLst>
              <a:ext uri="{FF2B5EF4-FFF2-40B4-BE49-F238E27FC236}">
                <a16:creationId xmlns:a16="http://schemas.microsoft.com/office/drawing/2014/main" id="{B37D084B-AA32-4734-A5F6-CC637507B241}"/>
              </a:ext>
            </a:extLst>
          </p:cNvPr>
          <p:cNvSpPr txBox="1"/>
          <p:nvPr/>
        </p:nvSpPr>
        <p:spPr>
          <a:xfrm>
            <a:off x="3461160" y="4314829"/>
            <a:ext cx="929686" cy="307777"/>
          </a:xfrm>
          <a:prstGeom prst="rect">
            <a:avLst/>
          </a:prstGeom>
          <a:noFill/>
        </p:spPr>
        <p:txBody>
          <a:bodyPr wrap="square" rtlCol="0">
            <a:spAutoFit/>
          </a:bodyPr>
          <a:lstStyle/>
          <a:p>
            <a:r>
              <a:rPr lang="zh-CN" altLang="en-US" dirty="0">
                <a:solidFill>
                  <a:schemeClr val="tx2">
                    <a:lumMod val="60000"/>
                    <a:lumOff val="40000"/>
                  </a:schemeClr>
                </a:solidFill>
              </a:rPr>
              <a:t>随机森林</a:t>
            </a:r>
          </a:p>
        </p:txBody>
      </p:sp>
      <p:sp>
        <p:nvSpPr>
          <p:cNvPr id="17" name="文本框 16">
            <a:extLst>
              <a:ext uri="{FF2B5EF4-FFF2-40B4-BE49-F238E27FC236}">
                <a16:creationId xmlns:a16="http://schemas.microsoft.com/office/drawing/2014/main" id="{6D2CE092-8BB6-4246-B37C-25D3818134D1}"/>
              </a:ext>
            </a:extLst>
          </p:cNvPr>
          <p:cNvSpPr txBox="1"/>
          <p:nvPr/>
        </p:nvSpPr>
        <p:spPr>
          <a:xfrm>
            <a:off x="4840940" y="4314829"/>
            <a:ext cx="1109384" cy="307777"/>
          </a:xfrm>
          <a:prstGeom prst="rect">
            <a:avLst/>
          </a:prstGeom>
          <a:noFill/>
        </p:spPr>
        <p:txBody>
          <a:bodyPr wrap="square" rtlCol="0">
            <a:spAutoFit/>
          </a:bodyPr>
          <a:lstStyle/>
          <a:p>
            <a:r>
              <a:rPr lang="zh-CN" altLang="en-US" dirty="0">
                <a:solidFill>
                  <a:schemeClr val="tx2">
                    <a:lumMod val="60000"/>
                    <a:lumOff val="40000"/>
                  </a:schemeClr>
                </a:solidFill>
              </a:rPr>
              <a:t>支持向量机</a:t>
            </a:r>
          </a:p>
        </p:txBody>
      </p:sp>
      <p:sp>
        <p:nvSpPr>
          <p:cNvPr id="18" name="文本框 17">
            <a:extLst>
              <a:ext uri="{FF2B5EF4-FFF2-40B4-BE49-F238E27FC236}">
                <a16:creationId xmlns:a16="http://schemas.microsoft.com/office/drawing/2014/main" id="{E5A27173-97D6-4481-ACEC-D1573A158609}"/>
              </a:ext>
            </a:extLst>
          </p:cNvPr>
          <p:cNvSpPr txBox="1"/>
          <p:nvPr/>
        </p:nvSpPr>
        <p:spPr>
          <a:xfrm>
            <a:off x="5982193" y="3052946"/>
            <a:ext cx="2568388" cy="1754326"/>
          </a:xfrm>
          <a:prstGeom prst="rect">
            <a:avLst/>
          </a:prstGeom>
          <a:noFill/>
        </p:spPr>
        <p:txBody>
          <a:bodyPr wrap="square" rtlCol="0">
            <a:spAutoFit/>
          </a:bodyPr>
          <a:lstStyle/>
          <a:p>
            <a:r>
              <a:rPr lang="zh-CN" altLang="en-US" sz="1200" dirty="0">
                <a:solidFill>
                  <a:schemeClr val="bg1"/>
                </a:solidFill>
              </a:rPr>
              <a:t>支持向量机（</a:t>
            </a:r>
            <a:r>
              <a:rPr lang="en-US" altLang="zh-CN" sz="1200" dirty="0">
                <a:solidFill>
                  <a:schemeClr val="bg1"/>
                </a:solidFill>
              </a:rPr>
              <a:t>support vector machines, SVM</a:t>
            </a:r>
            <a:r>
              <a:rPr lang="zh-CN" altLang="en-US" sz="1200" dirty="0">
                <a:solidFill>
                  <a:schemeClr val="bg1"/>
                </a:solidFill>
              </a:rPr>
              <a:t>）是一种二分类模型，它的基本模型是定义在特征空间上的间隔最大的线性分类器。间隔最大使它有别于感知机；</a:t>
            </a:r>
            <a:endParaRPr lang="en-US" altLang="zh-CN" sz="1200" dirty="0">
              <a:solidFill>
                <a:schemeClr val="bg1"/>
              </a:solidFill>
            </a:endParaRPr>
          </a:p>
          <a:p>
            <a:r>
              <a:rPr lang="en-US" altLang="zh-CN" sz="1200" dirty="0">
                <a:solidFill>
                  <a:schemeClr val="bg1"/>
                </a:solidFill>
              </a:rPr>
              <a:t>SVM</a:t>
            </a:r>
            <a:r>
              <a:rPr lang="zh-CN" altLang="en-US" sz="1200" dirty="0">
                <a:solidFill>
                  <a:schemeClr val="bg1"/>
                </a:solidFill>
              </a:rPr>
              <a:t>还包括核技巧，这使它成为实质上的非线性分类器</a:t>
            </a:r>
            <a:endParaRPr lang="en-US" altLang="zh-CN" sz="1200" dirty="0">
              <a:solidFill>
                <a:schemeClr val="bg1"/>
              </a:solidFill>
            </a:endParaRPr>
          </a:p>
          <a:p>
            <a:r>
              <a:rPr lang="en-US" altLang="zh-CN" sz="1200" dirty="0">
                <a:solidFill>
                  <a:schemeClr val="bg1"/>
                </a:solidFill>
              </a:rPr>
              <a:t>SVM</a:t>
            </a:r>
            <a:r>
              <a:rPr lang="zh-CN" altLang="en-US" sz="1200" dirty="0">
                <a:solidFill>
                  <a:schemeClr val="bg1"/>
                </a:solidFill>
              </a:rPr>
              <a:t>的学习算法就是求解凸二次规划的最优化算法。</a:t>
            </a:r>
          </a:p>
        </p:txBody>
      </p:sp>
    </p:spTree>
    <p:extLst>
      <p:ext uri="{BB962C8B-B14F-4D97-AF65-F5344CB8AC3E}">
        <p14:creationId xmlns:p14="http://schemas.microsoft.com/office/powerpoint/2010/main" val="3026653249"/>
      </p:ext>
    </p:extLst>
  </p:cSld>
  <p:clrMapOvr>
    <a:masterClrMapping/>
  </p:clrMapOvr>
</p:sld>
</file>

<file path=ppt/theme/theme1.xml><?xml version="1.0" encoding="utf-8"?>
<a:theme xmlns:a="http://schemas.openxmlformats.org/drawingml/2006/main" name="3D Background by Slidesgo">
  <a:themeElements>
    <a:clrScheme name="自定义 1">
      <a:dk1>
        <a:srgbClr val="140B84"/>
      </a:dk1>
      <a:lt1>
        <a:srgbClr val="FFFFFF"/>
      </a:lt1>
      <a:dk2>
        <a:srgbClr val="11FFFF"/>
      </a:dk2>
      <a:lt2>
        <a:srgbClr val="EF00DE"/>
      </a:lt2>
      <a:accent1>
        <a:srgbClr val="FFFFFF"/>
      </a:accent1>
      <a:accent2>
        <a:srgbClr val="11FFFF"/>
      </a:accent2>
      <a:accent3>
        <a:srgbClr val="FFFF66"/>
      </a:accent3>
      <a:accent4>
        <a:srgbClr val="00FF00"/>
      </a:accent4>
      <a:accent5>
        <a:srgbClr val="FF9933"/>
      </a:accent5>
      <a:accent6>
        <a:srgbClr val="FF2D2D"/>
      </a:accent6>
      <a:hlink>
        <a:srgbClr val="395B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300</TotalTime>
  <Words>2046</Words>
  <Application>Microsoft Office PowerPoint</Application>
  <PresentationFormat>全屏显示(16:9)</PresentationFormat>
  <Paragraphs>152</Paragraphs>
  <Slides>23</Slides>
  <Notes>12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23</vt:i4>
      </vt:variant>
    </vt:vector>
  </HeadingPairs>
  <TitlesOfParts>
    <vt:vector size="29" baseType="lpstr">
      <vt:lpstr>Arial</vt:lpstr>
      <vt:lpstr>Times New Roman</vt:lpstr>
      <vt:lpstr>Wingdings</vt:lpstr>
      <vt:lpstr>Poppins</vt:lpstr>
      <vt:lpstr>Abel</vt:lpstr>
      <vt:lpstr>3D Background by Slidesgo</vt:lpstr>
      <vt:lpstr>Android Malware  Static Detection  Based on  Machine Learning</vt:lpstr>
      <vt:lpstr>Work  Arrangement  小组分工</vt:lpstr>
      <vt:lpstr>01</vt:lpstr>
      <vt:lpstr>Introduction</vt:lpstr>
      <vt:lpstr>PowerPoint 演示文稿</vt:lpstr>
      <vt:lpstr>Basic  Knowledge</vt:lpstr>
      <vt:lpstr>PowerPoint 演示文稿</vt:lpstr>
      <vt:lpstr>PowerPoint 演示文稿</vt:lpstr>
      <vt:lpstr>PowerPoint 演示文稿</vt:lpstr>
      <vt:lpstr>Experiment  Procedure </vt:lpstr>
      <vt:lpstr>实验过程</vt:lpstr>
      <vt:lpstr>PowerPoint 演示文稿</vt:lpstr>
      <vt:lpstr>PowerPoint 演示文稿</vt:lpstr>
      <vt:lpstr>PowerPoint 演示文稿</vt:lpstr>
      <vt:lpstr>Result Analysis</vt:lpstr>
      <vt:lpstr>PowerPoint 演示文稿</vt:lpstr>
      <vt:lpstr>PowerPoint 演示文稿</vt:lpstr>
      <vt:lpstr>PowerPoint 演示文稿</vt:lpstr>
      <vt:lpstr>PowerPoint 演示文稿</vt:lpstr>
      <vt:lpstr>PowerPoint 演示文稿</vt:lpstr>
      <vt:lpstr>Prospect</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基于机器学习的  安卓恶意应用静态检测</dc:title>
  <dc:creator>Xingyu Su</dc:creator>
  <cp:lastModifiedBy>Su Xingyu</cp:lastModifiedBy>
  <cp:revision>38</cp:revision>
  <dcterms:modified xsi:type="dcterms:W3CDTF">2023-01-07T03:00:58Z</dcterms:modified>
</cp:coreProperties>
</file>